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1B27-A35D-4553-A958-40EEEACD85F6}" type="datetimeFigureOut">
              <a:rPr lang="en-PH" smtClean="0"/>
              <a:pPr/>
              <a:t>3/10/2012</a:t>
            </a:fld>
            <a:endParaRPr lang="en-P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2E26F1E-3E35-4AE2-A886-D15330E6C9C6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1B27-A35D-4553-A958-40EEEACD85F6}" type="datetimeFigureOut">
              <a:rPr lang="en-PH" smtClean="0"/>
              <a:pPr/>
              <a:t>3/10/2012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6F1E-3E35-4AE2-A886-D15330E6C9C6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1B27-A35D-4553-A958-40EEEACD85F6}" type="datetimeFigureOut">
              <a:rPr lang="en-PH" smtClean="0"/>
              <a:pPr/>
              <a:t>3/10/2012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6F1E-3E35-4AE2-A886-D15330E6C9C6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1B27-A35D-4553-A958-40EEEACD85F6}" type="datetimeFigureOut">
              <a:rPr lang="en-PH" smtClean="0"/>
              <a:pPr/>
              <a:t>3/10/2012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6F1E-3E35-4AE2-A886-D15330E6C9C6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1B27-A35D-4553-A958-40EEEACD85F6}" type="datetimeFigureOut">
              <a:rPr lang="en-PH" smtClean="0"/>
              <a:pPr/>
              <a:t>3/10/2012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P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E26F1E-3E35-4AE2-A886-D15330E6C9C6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1B27-A35D-4553-A958-40EEEACD85F6}" type="datetimeFigureOut">
              <a:rPr lang="en-PH" smtClean="0"/>
              <a:pPr/>
              <a:t>3/10/2012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6F1E-3E35-4AE2-A886-D15330E6C9C6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1B27-A35D-4553-A958-40EEEACD85F6}" type="datetimeFigureOut">
              <a:rPr lang="en-PH" smtClean="0"/>
              <a:pPr/>
              <a:t>3/10/2012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6F1E-3E35-4AE2-A886-D15330E6C9C6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1B27-A35D-4553-A958-40EEEACD85F6}" type="datetimeFigureOut">
              <a:rPr lang="en-PH" smtClean="0"/>
              <a:pPr/>
              <a:t>3/10/2012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6F1E-3E35-4AE2-A886-D15330E6C9C6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1B27-A35D-4553-A958-40EEEACD85F6}" type="datetimeFigureOut">
              <a:rPr lang="en-PH" smtClean="0"/>
              <a:pPr/>
              <a:t>3/10/2012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6F1E-3E35-4AE2-A886-D15330E6C9C6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1B27-A35D-4553-A958-40EEEACD85F6}" type="datetimeFigureOut">
              <a:rPr lang="en-PH" smtClean="0"/>
              <a:pPr/>
              <a:t>3/10/2012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6F1E-3E35-4AE2-A886-D15330E6C9C6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1B27-A35D-4553-A958-40EEEACD85F6}" type="datetimeFigureOut">
              <a:rPr lang="en-PH" smtClean="0"/>
              <a:pPr/>
              <a:t>3/10/2012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E26F1E-3E35-4AE2-A886-D15330E6C9C6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E51B27-A35D-4553-A958-40EEEACD85F6}" type="datetimeFigureOut">
              <a:rPr lang="en-PH" smtClean="0"/>
              <a:pPr/>
              <a:t>3/10/2012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P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2E26F1E-3E35-4AE2-A886-D15330E6C9C6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PH" b="1" dirty="0" smtClean="0"/>
          </a:p>
          <a:p>
            <a:r>
              <a:rPr lang="en-PH" b="1" dirty="0" smtClean="0"/>
              <a:t>in </a:t>
            </a:r>
            <a:r>
              <a:rPr lang="en-PH" b="1" dirty="0"/>
              <a:t>Conjunction with the  </a:t>
            </a:r>
            <a:endParaRPr lang="en-PH" dirty="0"/>
          </a:p>
          <a:p>
            <a:r>
              <a:rPr lang="en-PH" b="1" dirty="0"/>
              <a:t>31</a:t>
            </a:r>
            <a:r>
              <a:rPr lang="en-PH" b="1" baseline="30000" dirty="0"/>
              <a:t>st</a:t>
            </a:r>
            <a:r>
              <a:rPr lang="en-PH" b="1" dirty="0"/>
              <a:t> FAO-ASIA PACIFIC  REGIONAL CONFERENCE, </a:t>
            </a:r>
            <a:endParaRPr lang="en-PH" dirty="0"/>
          </a:p>
          <a:p>
            <a:r>
              <a:rPr lang="en-PH" b="1" dirty="0"/>
              <a:t>MARCH 10-11, 2012</a:t>
            </a:r>
            <a:endParaRPr lang="en-PH" dirty="0"/>
          </a:p>
          <a:p>
            <a:r>
              <a:rPr lang="en-PH" b="1" dirty="0"/>
              <a:t>Hanoi, Vietnam</a:t>
            </a:r>
            <a:endParaRPr lang="en-PH" dirty="0"/>
          </a:p>
          <a:p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PH" b="1" dirty="0"/>
              <a:t>CSO Meeting: Consolidating Efforts for Effective Engagement </a:t>
            </a:r>
            <a:r>
              <a:rPr lang="en-PH" dirty="0"/>
              <a:t/>
            </a:r>
            <a:br>
              <a:rPr lang="en-PH" dirty="0"/>
            </a:br>
            <a:r>
              <a:rPr lang="en-PH" b="1" dirty="0"/>
              <a:t>on Food and Agriculture Governance </a:t>
            </a:r>
            <a:endParaRPr lang="en-P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OBJECTIVES</a:t>
            </a:r>
            <a:endParaRPr lang="en-PH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PH" dirty="0"/>
              <a:t>To exchange on the situation of agriculture and food in the region and share experiences with a view to enhancing mutual understanding, solidarity, friendship, and cooperation among CSOs in the Southeast and South Asia for the sustainable  development of agriculture . </a:t>
            </a:r>
          </a:p>
          <a:p>
            <a:pPr lvl="0"/>
            <a:r>
              <a:rPr lang="en-PH" dirty="0"/>
              <a:t>To analyze the situation of agriculture and food in Asia and the Pacific region and   to  make recommendations and  proactive, active and constructive measures to cope with common challenges.</a:t>
            </a:r>
          </a:p>
          <a:p>
            <a:pPr lvl="0"/>
            <a:r>
              <a:rPr lang="en-PH" dirty="0"/>
              <a:t>To facilitate the integration of the Civil Society Mechanism (CSM) for CFS in the FAO-CSO regional processes and promote other innovative CSO mechanisms in the region towards the strengthening of the role and participation of CSOs  in the development processes at all levels.</a:t>
            </a:r>
          </a:p>
          <a:p>
            <a:endParaRPr lang="en-P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Expected Outputs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PH" dirty="0"/>
              <a:t>Increased mutual understanding, solidarity, friendship and cooperation among the CSOs in Asia and the Pacific region </a:t>
            </a:r>
          </a:p>
          <a:p>
            <a:pPr lvl="0"/>
            <a:r>
              <a:rPr lang="en-PH" dirty="0"/>
              <a:t>A consensus on the Common Statement to be submitted to the 31</a:t>
            </a:r>
            <a:r>
              <a:rPr lang="en-PH" baseline="30000" dirty="0"/>
              <a:t>st</a:t>
            </a:r>
            <a:r>
              <a:rPr lang="en-PH" dirty="0"/>
              <a:t> FAO Regional Conference.</a:t>
            </a:r>
          </a:p>
          <a:p>
            <a:pPr lvl="0"/>
            <a:r>
              <a:rPr lang="en-PH" dirty="0"/>
              <a:t>Formulated recommendations on key issues and global processes related to voluntary guidelines on land, global strategic framework, and the Rio + 20 zero draft</a:t>
            </a:r>
          </a:p>
          <a:p>
            <a:pPr lvl="0"/>
            <a:r>
              <a:rPr lang="en-PH" dirty="0"/>
              <a:t>Strengthened and improved coordination of  CSO mechanisms in Asia and the Pacific region </a:t>
            </a:r>
          </a:p>
          <a:p>
            <a:endParaRPr lang="en-P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/>
              <a:t>Day 1, March 10, 2012</a:t>
            </a:r>
            <a:endParaRPr lang="en-P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PH" dirty="0" smtClean="0"/>
              <a:t>Morning Session:</a:t>
            </a:r>
          </a:p>
          <a:p>
            <a:pPr>
              <a:buNone/>
            </a:pPr>
            <a:r>
              <a:rPr lang="en-PH" b="1" dirty="0" smtClean="0"/>
              <a:t>Opening Session: 9-12am</a:t>
            </a:r>
            <a:endParaRPr lang="en-PH" dirty="0" smtClean="0"/>
          </a:p>
          <a:p>
            <a:pPr>
              <a:buNone/>
            </a:pPr>
            <a:r>
              <a:rPr lang="en-PH" dirty="0" smtClean="0"/>
              <a:t>Welcome Message from CSO Host and Organizers</a:t>
            </a:r>
          </a:p>
          <a:p>
            <a:pPr>
              <a:buNone/>
            </a:pPr>
            <a:r>
              <a:rPr lang="en-PH" dirty="0" smtClean="0"/>
              <a:t>Voices from the Grassroots</a:t>
            </a:r>
          </a:p>
          <a:p>
            <a:pPr>
              <a:buNone/>
            </a:pPr>
            <a:r>
              <a:rPr lang="en-PH" b="1" dirty="0" smtClean="0"/>
              <a:t>Plenary Session 1: 1- 2 pm : Challenges on Food and Nutrition Security</a:t>
            </a:r>
          </a:p>
          <a:p>
            <a:pPr>
              <a:buNone/>
            </a:pPr>
            <a:r>
              <a:rPr lang="en-PH" dirty="0" smtClean="0"/>
              <a:t>2-2:15 pm – Open Forum</a:t>
            </a:r>
          </a:p>
          <a:p>
            <a:pPr>
              <a:buNone/>
            </a:pPr>
            <a:r>
              <a:rPr lang="en-PH" dirty="0" smtClean="0"/>
              <a:t>Break-out Groups : 2:15 – 3:15 pm with working break (5 groups)</a:t>
            </a:r>
          </a:p>
          <a:p>
            <a:pPr>
              <a:buNone/>
            </a:pPr>
            <a:r>
              <a:rPr lang="en-PH" dirty="0" smtClean="0"/>
              <a:t>Presentation:3:15 – 3:45 PM</a:t>
            </a:r>
          </a:p>
          <a:p>
            <a:pPr>
              <a:buNone/>
            </a:pPr>
            <a:endParaRPr lang="en-PH" dirty="0" smtClean="0"/>
          </a:p>
          <a:p>
            <a:endParaRPr lang="en-P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Day 1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PH" b="1" dirty="0" smtClean="0"/>
              <a:t>Plenary Session 2: 3:45 pm  - 4:45 PM</a:t>
            </a:r>
          </a:p>
          <a:p>
            <a:pPr>
              <a:buNone/>
            </a:pPr>
            <a:r>
              <a:rPr lang="en-PH" dirty="0" smtClean="0"/>
              <a:t>Responses to Challenges: Sustainable/Small Farmer-Oriented Agriculture Development Models and Actions </a:t>
            </a:r>
          </a:p>
          <a:p>
            <a:pPr>
              <a:buNone/>
            </a:pPr>
            <a:r>
              <a:rPr lang="en-PH" b="1" dirty="0" smtClean="0"/>
              <a:t>Open Forum: 4:45 – 5:00 pm</a:t>
            </a:r>
          </a:p>
          <a:p>
            <a:pPr>
              <a:buNone/>
            </a:pPr>
            <a:r>
              <a:rPr lang="en-PH" b="1" dirty="0" smtClean="0"/>
              <a:t>Break-Out Groups/Workshops: 5:15-6:15 pm</a:t>
            </a:r>
          </a:p>
          <a:p>
            <a:pPr>
              <a:buNone/>
            </a:pPr>
            <a:r>
              <a:rPr lang="en-PH" b="1" dirty="0" smtClean="0"/>
              <a:t>Dinner and Solidarity Night : 7pm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Day 2, March 11, 2012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PH" dirty="0" smtClean="0"/>
              <a:t>8.00-8.30  –  Recap of Day 1 and Announcements</a:t>
            </a:r>
          </a:p>
          <a:p>
            <a:pPr>
              <a:buNone/>
            </a:pPr>
            <a:r>
              <a:rPr lang="en-PH" dirty="0" smtClean="0"/>
              <a:t>8.30 – 9.00 – Report of break-out group of Plenary Session 2</a:t>
            </a:r>
          </a:p>
          <a:p>
            <a:pPr>
              <a:buNone/>
            </a:pPr>
            <a:r>
              <a:rPr lang="en-PH" dirty="0" smtClean="0"/>
              <a:t>9.00-- 10.00am</a:t>
            </a:r>
          </a:p>
          <a:p>
            <a:pPr>
              <a:buNone/>
            </a:pPr>
            <a:r>
              <a:rPr lang="en-PH" b="1" dirty="0" smtClean="0"/>
              <a:t>3</a:t>
            </a:r>
            <a:r>
              <a:rPr lang="en-PH" b="1" baseline="30000" dirty="0" smtClean="0"/>
              <a:t>rd</a:t>
            </a:r>
            <a:r>
              <a:rPr lang="en-PH" b="1" dirty="0" smtClean="0"/>
              <a:t>   Plenary Session: Agriculture and Food Governance </a:t>
            </a:r>
          </a:p>
          <a:p>
            <a:pPr>
              <a:buNone/>
            </a:pPr>
            <a:r>
              <a:rPr lang="en-PH" dirty="0" smtClean="0"/>
              <a:t>10:00 -10:30 – Open Forum and Working Break</a:t>
            </a:r>
          </a:p>
          <a:p>
            <a:pPr>
              <a:buNone/>
            </a:pPr>
            <a:r>
              <a:rPr lang="en-PH" dirty="0" smtClean="0"/>
              <a:t>10:30 – 11:30 AM Break-out Groups</a:t>
            </a:r>
          </a:p>
          <a:p>
            <a:pPr>
              <a:buNone/>
            </a:pPr>
            <a:r>
              <a:rPr lang="en-PH" dirty="0" smtClean="0"/>
              <a:t>11:30 -12:30 Plenary Report</a:t>
            </a:r>
          </a:p>
          <a:p>
            <a:pPr>
              <a:buNone/>
            </a:pPr>
            <a:r>
              <a:rPr lang="en-PH" dirty="0" smtClean="0"/>
              <a:t>12:30 -1:30 LUNCH</a:t>
            </a:r>
          </a:p>
          <a:p>
            <a:pPr>
              <a:buNone/>
            </a:pPr>
            <a:r>
              <a:rPr lang="en-PH" b="1" dirty="0" smtClean="0"/>
              <a:t>2:00 -3:00 PM SUMMING UP</a:t>
            </a:r>
          </a:p>
          <a:p>
            <a:pPr>
              <a:buNone/>
            </a:pPr>
            <a:r>
              <a:rPr lang="en-PH" b="1" dirty="0" smtClean="0"/>
              <a:t>3:30 -5:30 PM PLENARY SESSION FOR ADOPTION OF STATEMENT</a:t>
            </a:r>
          </a:p>
          <a:p>
            <a:pPr>
              <a:buNone/>
            </a:pPr>
            <a:r>
              <a:rPr lang="en-PH" b="1" dirty="0" smtClean="0"/>
              <a:t>5:30 PM – CLOSING CEREMONY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388</TotalTime>
  <Words>407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CSO Meeting: Consolidating Efforts for Effective Engagement  on Food and Agriculture Governance </vt:lpstr>
      <vt:lpstr>OBJECTIVES</vt:lpstr>
      <vt:lpstr>Expected Outputs</vt:lpstr>
      <vt:lpstr>Day 1, March 10, 2012</vt:lpstr>
      <vt:lpstr>Day 1</vt:lpstr>
      <vt:lpstr>Day 2, March 11, 2012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CSO Meeting: Consolidating Efforts for Effective Engagement  on Food and Agriculture Governance</dc:title>
  <dc:creator>Arze Glipo</dc:creator>
  <cp:lastModifiedBy>Arze Glipo</cp:lastModifiedBy>
  <cp:revision>5</cp:revision>
  <dcterms:created xsi:type="dcterms:W3CDTF">2012-03-09T16:15:44Z</dcterms:created>
  <dcterms:modified xsi:type="dcterms:W3CDTF">2012-03-10T01:45:26Z</dcterms:modified>
</cp:coreProperties>
</file>