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31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49FB-6223-41BF-BBB5-F80CD7E4C29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45B9-1DAE-44BF-96A3-45C833CC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5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49FB-6223-41BF-BBB5-F80CD7E4C29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45B9-1DAE-44BF-96A3-45C833CC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2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49FB-6223-41BF-BBB5-F80CD7E4C29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45B9-1DAE-44BF-96A3-45C833CC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2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49FB-6223-41BF-BBB5-F80CD7E4C29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45B9-1DAE-44BF-96A3-45C833CC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7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49FB-6223-41BF-BBB5-F80CD7E4C29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45B9-1DAE-44BF-96A3-45C833CC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0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49FB-6223-41BF-BBB5-F80CD7E4C29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45B9-1DAE-44BF-96A3-45C833CC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48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49FB-6223-41BF-BBB5-F80CD7E4C29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45B9-1DAE-44BF-96A3-45C833CC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49FB-6223-41BF-BBB5-F80CD7E4C29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45B9-1DAE-44BF-96A3-45C833CC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3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49FB-6223-41BF-BBB5-F80CD7E4C29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45B9-1DAE-44BF-96A3-45C833CC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49FB-6223-41BF-BBB5-F80CD7E4C29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45B9-1DAE-44BF-96A3-45C833CC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5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49FB-6223-41BF-BBB5-F80CD7E4C29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45B9-1DAE-44BF-96A3-45C833CC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70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149FB-6223-41BF-BBB5-F80CD7E4C29D}" type="datetimeFigureOut">
              <a:rPr lang="en-US" smtClean="0"/>
              <a:t>3/10/2012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45B9-1DAE-44BF-96A3-45C833CC5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25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743200" y="2500575"/>
            <a:ext cx="36576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Sustainable Agriculture to ensure food security amidst climate change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502920"/>
            <a:ext cx="2667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</a:rPr>
              <a:t>LAND AND SUSTAINABLE TECHNOLOGY</a:t>
            </a:r>
          </a:p>
          <a:p>
            <a:r>
              <a:rPr lang="en-US" dirty="0" smtClean="0"/>
              <a:t>-Land title</a:t>
            </a:r>
          </a:p>
          <a:p>
            <a:r>
              <a:rPr lang="en-US" dirty="0" smtClean="0"/>
              <a:t>- Organic farming technology e.g. SRI, animal ,biogas, compost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410200" y="502920"/>
            <a:ext cx="32766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WATER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Family pond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Reservoir / small/medium irrigation (needs investment from gov’t,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7200" y="4144548"/>
            <a:ext cx="3733800" cy="2180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ACCESS TO MARKET / VALUE CHAIN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</a:rPr>
              <a:t>Collective group/ Cooperative </a:t>
            </a:r>
            <a:r>
              <a:rPr lang="en-US" dirty="0" smtClean="0"/>
              <a:t>for sharing knowledge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Processing to add value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Savings for investment and capital (</a:t>
            </a:r>
            <a:r>
              <a:rPr lang="en-US" dirty="0" err="1" smtClean="0"/>
              <a:t>Farmers’Bank</a:t>
            </a:r>
            <a:r>
              <a:rPr lang="en-US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Collective marketing</a:t>
            </a:r>
          </a:p>
          <a:p>
            <a:pPr marL="285750" indent="-285750" algn="ctr">
              <a:buFontTx/>
              <a:buChar char="-"/>
            </a:pP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524500" y="4267200"/>
            <a:ext cx="30480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LOCAL SEED CONSERVATION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Proven Adaptable to climate change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Continuous  Seed Purification (needs training and storage)</a:t>
            </a:r>
            <a:endParaRPr lang="en-US" dirty="0"/>
          </a:p>
        </p:txBody>
      </p:sp>
      <p:sp>
        <p:nvSpPr>
          <p:cNvPr id="19" name="Left Arrow 18"/>
          <p:cNvSpPr/>
          <p:nvPr/>
        </p:nvSpPr>
        <p:spPr>
          <a:xfrm rot="19670633">
            <a:off x="6512487" y="2552980"/>
            <a:ext cx="978408" cy="50990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4833653">
            <a:off x="2179771" y="3339997"/>
            <a:ext cx="419100" cy="8814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54101">
            <a:off x="6136323" y="3587750"/>
            <a:ext cx="89693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Down Arrow 21"/>
          <p:cNvSpPr/>
          <p:nvPr/>
        </p:nvSpPr>
        <p:spPr>
          <a:xfrm rot="17867744">
            <a:off x="2023189" y="2358080"/>
            <a:ext cx="419100" cy="8814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98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87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lany</dc:creator>
  <cp:lastModifiedBy>lany</cp:lastModifiedBy>
  <cp:revision>4</cp:revision>
  <dcterms:created xsi:type="dcterms:W3CDTF">2012-03-10T00:46:18Z</dcterms:created>
  <dcterms:modified xsi:type="dcterms:W3CDTF">2012-03-10T01:19:12Z</dcterms:modified>
</cp:coreProperties>
</file>