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83C0E-E018-49C2-B438-BC9C6A09B46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AC27-9AA7-4CF3-91A4-B21B6CB325D3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AC27-9AA7-4CF3-91A4-B21B6CB325D3}" type="slidenum">
              <a:rPr lang="en-PH" smtClean="0"/>
              <a:pPr/>
              <a:t>1</a:t>
            </a:fld>
            <a:endParaRPr lang="en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45AA-5B87-498E-BC47-DA4B9C619BBE}" type="datetimeFigureOut">
              <a:rPr lang="en-US" smtClean="0"/>
              <a:pPr/>
              <a:t>10/9/2009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19D7B-2035-485D-B155-D498E6C2018B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9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Regional Knowledge </a:t>
            </a:r>
            <a:r>
              <a:rPr lang="en-US" sz="4000" b="1" dirty="0" smtClean="0">
                <a:solidFill>
                  <a:schemeClr val="bg1"/>
                </a:solidFill>
              </a:rPr>
              <a:t>Sharing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on </a:t>
            </a:r>
            <a:r>
              <a:rPr lang="en-US" sz="4000" b="1" dirty="0">
                <a:solidFill>
                  <a:schemeClr val="bg1"/>
                </a:solidFill>
              </a:rPr>
              <a:t>AFA Members’ Marketing Initiatives: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Basics in Engaging the </a:t>
            </a:r>
            <a:r>
              <a:rPr lang="en-US" sz="4000" b="1" dirty="0" smtClean="0">
                <a:solidFill>
                  <a:schemeClr val="bg1"/>
                </a:solidFill>
              </a:rPr>
              <a:t>Market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October 9-10, 2009 | Bangkok, Thailand</a:t>
            </a:r>
            <a:r>
              <a:rPr lang="en-PH" dirty="0" smtClean="0">
                <a:solidFill>
                  <a:schemeClr val="bg1"/>
                </a:solidFill>
              </a:rPr>
              <a:t/>
            </a:r>
            <a:br>
              <a:rPr lang="en-PH" dirty="0" smtClean="0">
                <a:solidFill>
                  <a:schemeClr val="bg1"/>
                </a:solidFill>
              </a:rPr>
            </a:br>
            <a:endParaRPr lang="en-PH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Regional Knowledge Sharing on AFA Members’ Marketing Initiatives: Basics in Engaging the Market October 9-10, 2009 | Bangkok, Thailand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Knowledge Sharing on AFA Members’ Marketing Initiatives: Basics in Engaging the Market October 9-10, 2009 | Bangkok, Thailand </dc:title>
  <dc:creator>User</dc:creator>
  <cp:lastModifiedBy>User</cp:lastModifiedBy>
  <cp:revision>31</cp:revision>
  <dcterms:created xsi:type="dcterms:W3CDTF">2009-10-09T03:26:19Z</dcterms:created>
  <dcterms:modified xsi:type="dcterms:W3CDTF">2009-10-09T11:12:18Z</dcterms:modified>
</cp:coreProperties>
</file>