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8" r:id="rId4"/>
    <p:sldId id="262" r:id="rId5"/>
    <p:sldId id="263" r:id="rId6"/>
    <p:sldId id="266" r:id="rId7"/>
    <p:sldId id="265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E94CB-E035-5B4E-A2DB-D9C187A7EBAF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0676C-6F5D-F24D-AE93-1D9FC0796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41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first regional</a:t>
            </a:r>
            <a:r>
              <a:rPr lang="en-US" baseline="0" dirty="0" smtClean="0"/>
              <a:t> event of AFA this year. We are happy </a:t>
            </a:r>
            <a:r>
              <a:rPr lang="en-US" baseline="0" dirty="0" err="1" smtClean="0"/>
              <a:t>tp</a:t>
            </a:r>
            <a:r>
              <a:rPr lang="en-US" baseline="0" dirty="0" smtClean="0"/>
              <a:t> hold it here in Manila. As this gives many of the AFA ExeCom members, who are mostly new , to see the AFA office and meet all the AFA staff.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usual, because we want to maximize our face-to-face meetings, we dovetail several events in one trip – so for this trip, we have three main events.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we discuss the objectives and flow of the first event.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0676C-6F5D-F24D-AE93-1D9FC07961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02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picture</a:t>
            </a:r>
            <a:r>
              <a:rPr lang="en-US" baseline="0" dirty="0" smtClean="0"/>
              <a:t> of a young woman farmer from Nepal who has walked one hour from her home to reach this local market station alongside the road 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0676C-6F5D-F24D-AE93-1D9FC07961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81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1326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04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4469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0214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3616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1113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42520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1890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9746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1424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4998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P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D3AB5-5C62-4EFB-A74B-BE8B22E8427F}" type="datetimeFigureOut">
              <a:rPr lang="en-PH" smtClean="0"/>
              <a:t>5/9/2013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AA861-1385-4C1C-937C-643FB58F89B3}" type="slidenum">
              <a:rPr lang="en-PH" smtClean="0"/>
              <a:t>‹#›</a:t>
            </a:fld>
            <a:endParaRPr lang="en-PH"/>
          </a:p>
        </p:txBody>
      </p:sp>
      <p:pic>
        <p:nvPicPr>
          <p:cNvPr id="7" name="Picture 3" descr="F:\02 AFA Projects\2013-05-09 to 14 AFA Events Manila\Print Materials\Logos\image (small)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953000"/>
            <a:ext cx="895302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80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4267199"/>
          </a:xfrm>
        </p:spPr>
        <p:txBody>
          <a:bodyPr>
            <a:normAutofit/>
          </a:bodyPr>
          <a:lstStyle/>
          <a:p>
            <a:r>
              <a:rPr lang="en-PH" sz="3600" dirty="0" smtClean="0"/>
              <a:t>OBJECTIVES and FLOW</a:t>
            </a:r>
            <a:r>
              <a:rPr lang="en-PH" dirty="0" smtClean="0"/>
              <a:t/>
            </a:r>
            <a:br>
              <a:rPr lang="en-PH" dirty="0" smtClean="0"/>
            </a:br>
            <a:r>
              <a:rPr lang="en-PH" sz="2800" dirty="0" smtClean="0"/>
              <a:t>Regional Learning Session</a:t>
            </a:r>
            <a:br>
              <a:rPr lang="en-PH" sz="2800" dirty="0" smtClean="0"/>
            </a:br>
            <a:r>
              <a:rPr lang="en-PH" sz="2800" dirty="0" smtClean="0"/>
              <a:t>Sustainable and Inclusive</a:t>
            </a:r>
            <a:br>
              <a:rPr lang="en-PH" sz="2800" dirty="0" smtClean="0"/>
            </a:br>
            <a:r>
              <a:rPr lang="en-PH" sz="2800" dirty="0" smtClean="0"/>
              <a:t>Marketing Arrangements</a:t>
            </a:r>
            <a:br>
              <a:rPr lang="en-PH" sz="2800" dirty="0" smtClean="0"/>
            </a:br>
            <a:r>
              <a:rPr lang="en-PH" sz="2800" dirty="0" smtClean="0"/>
              <a:t>towards </a:t>
            </a:r>
            <a:br>
              <a:rPr lang="en-PH" sz="2800" dirty="0" smtClean="0"/>
            </a:br>
            <a:r>
              <a:rPr lang="en-PH" sz="2800" dirty="0" smtClean="0"/>
              <a:t>Increasing Farmers’ Market Power </a:t>
            </a:r>
            <a:endParaRPr lang="en-PH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762000"/>
          </a:xfrm>
        </p:spPr>
        <p:txBody>
          <a:bodyPr/>
          <a:lstStyle/>
          <a:p>
            <a:r>
              <a:rPr lang="en-PH" dirty="0" smtClean="0"/>
              <a:t>Name of </a:t>
            </a:r>
            <a:r>
              <a:rPr lang="en-PH" dirty="0" err="1" smtClean="0"/>
              <a:t>Presentor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24310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9-11 Regional Learning Session on Sustainable and Inclusive Marketing Arrangements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May 12-13 AFA ExeCom meeting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May 14 AFA-Agriterra evaluators’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6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pic>
        <p:nvPicPr>
          <p:cNvPr id="5" name="Content Placeholder 4" descr="CIMG0788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62" b="-1462"/>
          <a:stretch>
            <a:fillRect/>
          </a:stretch>
        </p:blipFill>
        <p:spPr>
          <a:xfrm>
            <a:off x="457200" y="1600200"/>
            <a:ext cx="3454977" cy="2667000"/>
          </a:xfrm>
        </p:spPr>
      </p:pic>
      <p:pic>
        <p:nvPicPr>
          <p:cNvPr id="6" name="Picture 5" descr="CIMG0787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676400"/>
            <a:ext cx="3913909" cy="2667000"/>
          </a:xfrm>
          <a:prstGeom prst="rect">
            <a:avLst/>
          </a:prstGeom>
        </p:spPr>
      </p:pic>
      <p:pic>
        <p:nvPicPr>
          <p:cNvPr id="3" name="Picture 2" descr="438661472_eb60dfe596_m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572000"/>
            <a:ext cx="3048000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67200" y="4648200"/>
            <a:ext cx="373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Land Investments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PPP</a:t>
            </a:r>
          </a:p>
          <a:p>
            <a:r>
              <a:rPr lang="en-US" sz="2400" dirty="0" smtClean="0"/>
              <a:t>-VG on Responsible Tenure</a:t>
            </a:r>
          </a:p>
          <a:p>
            <a:r>
              <a:rPr lang="en-US" sz="2400" dirty="0" smtClean="0"/>
              <a:t>Of Land, Fisheries, Forests</a:t>
            </a:r>
            <a:endParaRPr lang="en-US" sz="2400" dirty="0"/>
          </a:p>
          <a:p>
            <a:r>
              <a:rPr lang="en-US" sz="2400" dirty="0" smtClean="0"/>
              <a:t>-Responsible Agro Investments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521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Flow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3195" b="-3195"/>
          <a:stretch>
            <a:fillRect/>
          </a:stretch>
        </p:blipFill>
        <p:spPr>
          <a:xfrm>
            <a:off x="304800" y="1600200"/>
            <a:ext cx="8686800" cy="4419600"/>
          </a:xfrm>
        </p:spPr>
      </p:pic>
    </p:spTree>
    <p:extLst>
      <p:ext uri="{BB962C8B-B14F-4D97-AF65-F5344CB8AC3E}">
        <p14:creationId xmlns:p14="http://schemas.microsoft.com/office/powerpoint/2010/main" val="278597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 home </a:t>
            </a:r>
            <a:endParaRPr lang="en-US" dirty="0"/>
          </a:p>
        </p:txBody>
      </p:sp>
      <p:pic>
        <p:nvPicPr>
          <p:cNvPr id="4" name="Content Placeholder 3" descr="Photo on 5-9-13 at 6.02 A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8" b="8688"/>
          <a:stretch>
            <a:fillRect/>
          </a:stretch>
        </p:blipFill>
        <p:spPr>
          <a:xfrm>
            <a:off x="457200" y="1371600"/>
            <a:ext cx="4267200" cy="2819400"/>
          </a:xfrm>
        </p:spPr>
      </p:pic>
      <p:pic>
        <p:nvPicPr>
          <p:cNvPr id="5" name="Picture 4" descr="Photo on 5-9-13 at 6.04 A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267200"/>
            <a:ext cx="4191000" cy="2171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81600" y="2209800"/>
            <a:ext cx="2895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*New learnings</a:t>
            </a:r>
          </a:p>
          <a:p>
            <a:r>
              <a:rPr lang="en-US" sz="2800" dirty="0" smtClean="0"/>
              <a:t>*New friends</a:t>
            </a:r>
          </a:p>
          <a:p>
            <a:r>
              <a:rPr lang="en-US" sz="2800" dirty="0" smtClean="0"/>
              <a:t>*Action plan</a:t>
            </a:r>
          </a:p>
          <a:p>
            <a:r>
              <a:rPr lang="en-US" sz="2800" dirty="0" smtClean="0"/>
              <a:t>*Policy   recommendations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Guides for Effective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but to the point</a:t>
            </a:r>
          </a:p>
          <a:p>
            <a:r>
              <a:rPr lang="en-US" dirty="0" smtClean="0"/>
              <a:t>Respect time allocations</a:t>
            </a:r>
          </a:p>
          <a:p>
            <a:r>
              <a:rPr lang="en-US" dirty="0" smtClean="0"/>
              <a:t>Be open to new ideas</a:t>
            </a:r>
          </a:p>
          <a:p>
            <a:r>
              <a:rPr lang="en-US" dirty="0" smtClean="0"/>
              <a:t>Ask , share and reflect</a:t>
            </a:r>
          </a:p>
          <a:p>
            <a:r>
              <a:rPr lang="en-US" dirty="0" smtClean="0"/>
              <a:t>Pause for translation </a:t>
            </a:r>
          </a:p>
          <a:p>
            <a:r>
              <a:rPr lang="en-US" dirty="0" smtClean="0"/>
              <a:t>Further exchange during breaks</a:t>
            </a:r>
          </a:p>
          <a:p>
            <a:r>
              <a:rPr lang="en-US" dirty="0" smtClean="0"/>
              <a:t>Make friends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54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dirty="0" smtClean="0"/>
              <a:t>Host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Keepers of time, alertness, orderliness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669354"/>
              </p:ext>
            </p:extLst>
          </p:nvPr>
        </p:nvGraphicFramePr>
        <p:xfrm>
          <a:off x="1524000" y="2514600"/>
          <a:ext cx="6096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32766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Day </a:t>
                      </a:r>
                      <a:r>
                        <a:rPr lang="en-US" dirty="0" smtClean="0"/>
                        <a:t>1 </a:t>
                      </a:r>
                      <a:r>
                        <a:rPr lang="en-US" dirty="0" smtClean="0"/>
                        <a:t>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AINOUKAI</a:t>
                      </a:r>
                      <a:r>
                        <a:rPr lang="en-US" baseline="0" dirty="0" smtClean="0"/>
                        <a:t> (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1 </a:t>
                      </a:r>
                      <a:r>
                        <a:rPr lang="en-US" baseline="0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Solidarity </a:t>
                      </a:r>
                      <a:r>
                        <a:rPr lang="en-US" dirty="0" smtClean="0"/>
                        <a:t>Night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 </a:t>
                      </a:r>
                      <a:r>
                        <a:rPr lang="en-US" dirty="0" smtClean="0"/>
                        <a:t>2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 </a:t>
                      </a:r>
                      <a:r>
                        <a:rPr lang="en-US" dirty="0" smtClean="0"/>
                        <a:t>2 </a:t>
                      </a:r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 3 Field </a:t>
                      </a:r>
                      <a:r>
                        <a:rPr lang="en-US" dirty="0" smtClean="0"/>
                        <a:t>Visit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PAKISAMA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       </a:t>
            </a:r>
            <a:r>
              <a:rPr lang="en-US" sz="3400" dirty="0" smtClean="0"/>
              <a:t>  </a:t>
            </a:r>
            <a:r>
              <a:rPr lang="en-US" sz="3400" dirty="0" smtClean="0">
                <a:sym typeface="Wingdings"/>
              </a:rPr>
              <a:t></a:t>
            </a:r>
            <a:r>
              <a:rPr lang="en-US" sz="3400" dirty="0" smtClean="0"/>
              <a:t> have a fruitful workshop </a:t>
            </a:r>
            <a:r>
              <a:rPr lang="en-US" sz="3400" dirty="0" smtClean="0">
                <a:sym typeface="Wingdings"/>
              </a:rPr>
              <a:t></a:t>
            </a:r>
            <a:endParaRPr lang="en-US" sz="3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Photo on 5-9-13 at 6.21 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819400"/>
            <a:ext cx="55118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83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256</Words>
  <Application>Microsoft Office PowerPoint</Application>
  <PresentationFormat>On-screen Show (4:3)</PresentationFormat>
  <Paragraphs>47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OBJECTIVES and FLOW Regional Learning Session Sustainable and Inclusive Marketing Arrangements towards  Increasing Farmers’ Market Power </vt:lpstr>
      <vt:lpstr>Main Program</vt:lpstr>
      <vt:lpstr>Context</vt:lpstr>
      <vt:lpstr>Objectives and Flow </vt:lpstr>
      <vt:lpstr>Bring home </vt:lpstr>
      <vt:lpstr>Guides for Effective Learning</vt:lpstr>
      <vt:lpstr>Host Teams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</dc:creator>
  <cp:lastModifiedBy>jun</cp:lastModifiedBy>
  <cp:revision>18</cp:revision>
  <dcterms:created xsi:type="dcterms:W3CDTF">2013-05-08T16:06:02Z</dcterms:created>
  <dcterms:modified xsi:type="dcterms:W3CDTF">2013-05-09T02:07:39Z</dcterms:modified>
</cp:coreProperties>
</file>