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7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2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7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3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1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9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5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0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9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928F4-6615-40F8-9797-B8D73E6AF95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622B-EBF7-4885-81F9-ABD99960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Herbal Production, Processing and Marketing: Women’s Group Case in Thailand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</a:t>
            </a:r>
            <a:r>
              <a:rPr lang="en-US" dirty="0" err="1" smtClean="0"/>
              <a:t>Saiyok</a:t>
            </a:r>
            <a:r>
              <a:rPr lang="en-US" dirty="0" smtClean="0"/>
              <a:t>, </a:t>
            </a:r>
            <a:r>
              <a:rPr lang="en-US" dirty="0" err="1" smtClean="0"/>
              <a:t>Kanchanaburi</a:t>
            </a:r>
            <a:r>
              <a:rPr lang="en-US" dirty="0" smtClean="0"/>
              <a:t> Province, Thailand</a:t>
            </a:r>
          </a:p>
          <a:p>
            <a:r>
              <a:rPr lang="en-US" dirty="0" smtClean="0"/>
              <a:t>Product: Herbal product for cooking and health</a:t>
            </a:r>
          </a:p>
          <a:p>
            <a:r>
              <a:rPr lang="en-US" dirty="0" smtClean="0"/>
              <a:t>Farmers’ Group  involved: Women farmers entrepreneur group</a:t>
            </a:r>
          </a:p>
          <a:p>
            <a:r>
              <a:rPr lang="en-US" dirty="0" smtClean="0"/>
              <a:t>Market: Consignment  with Private 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kind of herbs produced</a:t>
            </a:r>
          </a:p>
          <a:p>
            <a:pPr lvl="1"/>
            <a:r>
              <a:rPr lang="en-US" dirty="0" smtClean="0"/>
              <a:t>Fang, blueberry, </a:t>
            </a:r>
            <a:r>
              <a:rPr lang="en-US" dirty="0" err="1" smtClean="0"/>
              <a:t>takrai</a:t>
            </a:r>
            <a:r>
              <a:rPr lang="en-US" dirty="0" smtClean="0"/>
              <a:t>, </a:t>
            </a:r>
            <a:r>
              <a:rPr lang="en-US" dirty="0" err="1" smtClean="0"/>
              <a:t>filkong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Production area: small plots of land (1 </a:t>
            </a:r>
            <a:r>
              <a:rPr lang="en-US" dirty="0" err="1" smtClean="0"/>
              <a:t>rai</a:t>
            </a:r>
            <a:r>
              <a:rPr lang="en-US" dirty="0" smtClean="0"/>
              <a:t> per family</a:t>
            </a:r>
          </a:p>
          <a:p>
            <a:r>
              <a:rPr lang="en-US" dirty="0" smtClean="0"/>
              <a:t>Employ family labor</a:t>
            </a:r>
          </a:p>
          <a:p>
            <a:r>
              <a:rPr lang="en-US" dirty="0" smtClean="0"/>
              <a:t>Harvest daily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 drying</a:t>
            </a:r>
          </a:p>
          <a:p>
            <a:r>
              <a:rPr lang="en-US" dirty="0" smtClean="0"/>
              <a:t>Common Oven house </a:t>
            </a:r>
          </a:p>
          <a:p>
            <a:r>
              <a:rPr lang="en-US" dirty="0" smtClean="0"/>
              <a:t>Packaging – 120 grams per pack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Group marketing arrangement</a:t>
            </a:r>
          </a:p>
          <a:p>
            <a:pPr lvl="1"/>
            <a:r>
              <a:rPr lang="en-US" dirty="0" smtClean="0"/>
              <a:t>Chairperson of the group gather all the product and sell it to 5 souvenir shop in </a:t>
            </a:r>
            <a:r>
              <a:rPr lang="en-US" dirty="0" err="1" smtClean="0"/>
              <a:t>kanchanaburi</a:t>
            </a:r>
            <a:r>
              <a:rPr lang="en-US" dirty="0" smtClean="0"/>
              <a:t> (tourist area)</a:t>
            </a:r>
          </a:p>
          <a:p>
            <a:r>
              <a:rPr lang="en-US" dirty="0" err="1" smtClean="0"/>
              <a:t>Consignement</a:t>
            </a:r>
            <a:r>
              <a:rPr lang="en-US" dirty="0" smtClean="0"/>
              <a:t> Agreement with 5 shops</a:t>
            </a:r>
          </a:p>
          <a:p>
            <a:r>
              <a:rPr lang="en-US" dirty="0" smtClean="0"/>
              <a:t>Pricing:</a:t>
            </a:r>
          </a:p>
          <a:p>
            <a:pPr lvl="1"/>
            <a:r>
              <a:rPr lang="en-US" dirty="0" smtClean="0"/>
              <a:t> farm price is 25 baht/120 grams</a:t>
            </a:r>
          </a:p>
          <a:p>
            <a:pPr lvl="1"/>
            <a:r>
              <a:rPr lang="en-US" dirty="0" smtClean="0"/>
              <a:t>Shop price is 35-100 baht / 120 grams</a:t>
            </a:r>
          </a:p>
          <a:p>
            <a:r>
              <a:rPr lang="en-US" dirty="0" smtClean="0"/>
              <a:t>Risks:</a:t>
            </a:r>
          </a:p>
          <a:p>
            <a:pPr lvl="1"/>
            <a:r>
              <a:rPr lang="en-US" dirty="0" smtClean="0"/>
              <a:t> shop owner no risk; all risk with farmer only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to improve packaging </a:t>
            </a:r>
          </a:p>
          <a:p>
            <a:pPr lvl="1"/>
            <a:r>
              <a:rPr lang="en-US" dirty="0" smtClean="0"/>
              <a:t>vacuumed sealed;</a:t>
            </a:r>
          </a:p>
          <a:p>
            <a:pPr lvl="1"/>
            <a:r>
              <a:rPr lang="en-US" dirty="0" smtClean="0"/>
              <a:t> design/ branding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tea bags or capsule</a:t>
            </a:r>
          </a:p>
          <a:p>
            <a:r>
              <a:rPr lang="en-US" dirty="0" smtClean="0"/>
              <a:t>Need to diversify/ include more herbal product not only cooking and also expand to other product </a:t>
            </a:r>
            <a:r>
              <a:rPr lang="en-US" dirty="0" err="1" smtClean="0"/>
              <a:t>e.g</a:t>
            </a:r>
            <a:r>
              <a:rPr lang="en-US" dirty="0" smtClean="0"/>
              <a:t> indigenous banana for banana chip</a:t>
            </a:r>
          </a:p>
          <a:p>
            <a:r>
              <a:rPr lang="en-US" dirty="0" err="1" smtClean="0"/>
              <a:t>Consignement</a:t>
            </a:r>
            <a:r>
              <a:rPr lang="en-US" dirty="0" smtClean="0"/>
              <a:t> takes 1 month before payment; farmers would prefer cash upon delivery basis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Herbal Production, Processing and Marketing: Women’s Group Case in Thailand</vt:lpstr>
      <vt:lpstr>Case Profile</vt:lpstr>
      <vt:lpstr>Production</vt:lpstr>
      <vt:lpstr>Processing</vt:lpstr>
      <vt:lpstr>Marketing Arrangement</vt:lpstr>
      <vt:lpstr>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Herbal Production, Processing and Marketing: Women’s Group Case in Thailand</dc:title>
  <dc:creator>lany</dc:creator>
  <cp:lastModifiedBy>lany</cp:lastModifiedBy>
  <cp:revision>3</cp:revision>
  <dcterms:created xsi:type="dcterms:W3CDTF">2013-05-09T00:38:26Z</dcterms:created>
  <dcterms:modified xsi:type="dcterms:W3CDTF">2013-05-09T03:20:45Z</dcterms:modified>
</cp:coreProperties>
</file>