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1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03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19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4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0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3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8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8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6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4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58CC4D-E4FE-402D-913B-544440B4209B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339F-5D16-41F0-A7ED-5F8C0894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09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558" y="838200"/>
            <a:ext cx="7772400" cy="2689225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Learning from development  social </a:t>
            </a:r>
            <a:r>
              <a:rPr lang="en-US" sz="3600" dirty="0" err="1" smtClean="0"/>
              <a:t>a</a:t>
            </a:r>
            <a:r>
              <a:rPr lang="en-US" sz="3600" dirty="0" err="1" smtClean="0"/>
              <a:t>gri</a:t>
            </a:r>
            <a:r>
              <a:rPr lang="en-US" sz="3600" dirty="0"/>
              <a:t>-</a:t>
            </a:r>
            <a:r>
              <a:rPr lang="en-US" sz="3600" dirty="0" smtClean="0"/>
              <a:t>enterprises small farmers </a:t>
            </a:r>
            <a:r>
              <a:rPr lang="en-US" sz="3600" dirty="0" smtClean="0"/>
              <a:t>through  knowledge and innovation in rural areas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162342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b="1" dirty="0" err="1" smtClean="0">
                <a:solidFill>
                  <a:schemeClr val="tx1"/>
                </a:solidFill>
              </a:rPr>
              <a:t>Aliansi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err="1" smtClean="0">
                <a:solidFill>
                  <a:schemeClr val="tx1"/>
                </a:solidFill>
              </a:rPr>
              <a:t>Petani</a:t>
            </a:r>
            <a:r>
              <a:rPr lang="en-US" sz="6400" b="1" dirty="0" smtClean="0">
                <a:solidFill>
                  <a:schemeClr val="tx1"/>
                </a:solidFill>
              </a:rPr>
              <a:t> Indonesia</a:t>
            </a:r>
          </a:p>
          <a:p>
            <a:pPr algn="ctr"/>
            <a:r>
              <a:rPr lang="en-US" sz="6400" b="1" dirty="0" smtClean="0">
                <a:solidFill>
                  <a:schemeClr val="tx1"/>
                </a:solidFill>
              </a:rPr>
              <a:t>7 September 2015</a:t>
            </a:r>
          </a:p>
          <a:p>
            <a:pPr algn="ctr"/>
            <a:r>
              <a:rPr lang="en-US" sz="6400" b="1" dirty="0" smtClean="0">
                <a:solidFill>
                  <a:schemeClr val="tx1"/>
                </a:solidFill>
              </a:rPr>
              <a:t>Presented at Regional Knowledge Sharing and Learning Workshop</a:t>
            </a:r>
          </a:p>
          <a:p>
            <a:pPr algn="ctr"/>
            <a:r>
              <a:rPr lang="en-US" sz="6400" b="1" dirty="0" smtClean="0">
                <a:solidFill>
                  <a:schemeClr val="tx1"/>
                </a:solidFill>
              </a:rPr>
              <a:t>Manila, September 6-8 2015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Mapping Study 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1.</a:t>
            </a:r>
            <a:r>
              <a:rPr lang="en-US" sz="3100" dirty="0" smtClean="0"/>
              <a:t>Bina </a:t>
            </a:r>
            <a:r>
              <a:rPr lang="en-US" sz="3100" dirty="0" err="1" smtClean="0"/>
              <a:t>Desa</a:t>
            </a:r>
            <a:r>
              <a:rPr lang="en-US" sz="3100" dirty="0" smtClean="0"/>
              <a:t>/</a:t>
            </a:r>
            <a:r>
              <a:rPr lang="en-US" sz="3100" dirty="0" err="1" smtClean="0"/>
              <a:t>Indhrra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2.SPI (Indonesian Peasant Union)</a:t>
            </a:r>
            <a:br>
              <a:rPr lang="en-US" sz="3100" dirty="0" smtClean="0"/>
            </a:br>
            <a:r>
              <a:rPr lang="en-US" sz="3100" dirty="0" smtClean="0"/>
              <a:t>3.WAMTI (Indonesian Famers and </a:t>
            </a:r>
            <a:r>
              <a:rPr lang="en-US" sz="3100" dirty="0" err="1" smtClean="0"/>
              <a:t>Fisherfolks</a:t>
            </a:r>
            <a:r>
              <a:rPr lang="en-US" sz="3100" dirty="0" smtClean="0"/>
              <a:t> Institution)</a:t>
            </a:r>
            <a:r>
              <a:rPr lang="en-US" sz="3100" smtClean="0"/>
              <a:t/>
            </a:r>
            <a:br>
              <a:rPr lang="en-US" sz="3100" smtClean="0"/>
            </a:br>
            <a:r>
              <a:rPr lang="en-US" sz="3100" smtClean="0"/>
              <a:t>4.AOI  </a:t>
            </a:r>
            <a:r>
              <a:rPr lang="en-US" sz="3100" dirty="0" smtClean="0"/>
              <a:t>(Indonesian Organic Alliance)</a:t>
            </a:r>
            <a:r>
              <a:rPr lang="en-US" sz="3100" smtClean="0"/>
              <a:t/>
            </a:r>
            <a:br>
              <a:rPr lang="en-US" sz="3100" smtClean="0"/>
            </a:br>
            <a:r>
              <a:rPr lang="en-US" sz="3100" smtClean="0"/>
              <a:t>5.API  </a:t>
            </a:r>
            <a:r>
              <a:rPr lang="en-US" sz="3100" dirty="0" smtClean="0"/>
              <a:t>(Indonesian Peasant Alliance)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3733800"/>
            <a:ext cx="6711654" cy="25146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Issues:</a:t>
            </a:r>
            <a:endParaRPr lang="en-US" dirty="0"/>
          </a:p>
          <a:p>
            <a:r>
              <a:rPr lang="en-US" dirty="0" smtClean="0"/>
              <a:t>Income </a:t>
            </a:r>
            <a:r>
              <a:rPr lang="en-US" dirty="0" smtClean="0"/>
              <a:t>generating</a:t>
            </a:r>
          </a:p>
          <a:p>
            <a:r>
              <a:rPr lang="en-US" dirty="0" smtClean="0"/>
              <a:t>Economic institutions of famers</a:t>
            </a:r>
          </a:p>
          <a:p>
            <a:r>
              <a:rPr lang="en-US" dirty="0" smtClean="0"/>
              <a:t>Access </a:t>
            </a:r>
            <a:r>
              <a:rPr lang="en-US" dirty="0" smtClean="0"/>
              <a:t>to the market </a:t>
            </a:r>
          </a:p>
          <a:p>
            <a:r>
              <a:rPr lang="en-US" dirty="0" err="1" smtClean="0"/>
              <a:t>Agroecology</a:t>
            </a:r>
            <a:r>
              <a:rPr lang="en-US" dirty="0" smtClean="0"/>
              <a:t>-based practices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Generating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Profiling of organized farmers groups both male/female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Having agricultural </a:t>
            </a:r>
            <a:r>
              <a:rPr lang="en-US" sz="2400" dirty="0" smtClean="0"/>
              <a:t>business </a:t>
            </a:r>
            <a:r>
              <a:rPr lang="en-US" sz="2400" dirty="0" smtClean="0"/>
              <a:t>with </a:t>
            </a:r>
            <a:r>
              <a:rPr lang="en-US" sz="2400" dirty="0" smtClean="0"/>
              <a:t>selected commodities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Having viable </a:t>
            </a:r>
            <a:r>
              <a:rPr lang="en-US" sz="2400" dirty="0" smtClean="0"/>
              <a:t>business </a:t>
            </a:r>
            <a:r>
              <a:rPr lang="en-US" sz="2400" dirty="0" smtClean="0"/>
              <a:t>scale 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Agroecological</a:t>
            </a:r>
            <a:r>
              <a:rPr lang="en-US" sz="2400" dirty="0" smtClean="0"/>
              <a:t>-based k</a:t>
            </a:r>
            <a:r>
              <a:rPr lang="en-US" sz="2400" dirty="0" smtClean="0"/>
              <a:t>nowledge in cultivation </a:t>
            </a:r>
            <a:r>
              <a:rPr lang="en-US" sz="2400" dirty="0" smtClean="0"/>
              <a:t>and post harvest processing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institutions of farmers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Association or farmers group 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Famers cooperative 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Collective marketing 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Corporate </a:t>
            </a:r>
            <a:r>
              <a:rPr lang="en-US" sz="2800" dirty="0" smtClean="0"/>
              <a:t>(in forms of : PT</a:t>
            </a:r>
            <a:r>
              <a:rPr lang="en-US" sz="2800" dirty="0" smtClean="0"/>
              <a:t>, CV)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 smtClean="0"/>
              <a:t>to </a:t>
            </a:r>
            <a:r>
              <a:rPr lang="en-US" dirty="0"/>
              <a:t>M</a:t>
            </a:r>
            <a:r>
              <a:rPr lang="en-US" dirty="0" smtClean="0"/>
              <a:t>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Traditionals</a:t>
            </a:r>
            <a:endParaRPr lang="en-US" sz="2800" dirty="0" smtClean="0"/>
          </a:p>
          <a:p>
            <a:r>
              <a:rPr lang="en-US" sz="2800" dirty="0" smtClean="0"/>
              <a:t>Partnership with private sector /retailers</a:t>
            </a:r>
          </a:p>
          <a:p>
            <a:r>
              <a:rPr lang="en-US" sz="2800" dirty="0" smtClean="0"/>
              <a:t>Modern </a:t>
            </a:r>
            <a:r>
              <a:rPr lang="en-US" sz="2800" dirty="0" smtClean="0"/>
              <a:t>market/export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Agroecology</a:t>
            </a:r>
            <a:r>
              <a:rPr lang="en-US" dirty="0" smtClean="0"/>
              <a:t>-based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Sustainable agriculture </a:t>
            </a:r>
            <a:r>
              <a:rPr lang="en-US" sz="2800" dirty="0" smtClean="0"/>
              <a:t>(production, post harvest, processing)</a:t>
            </a:r>
            <a:endParaRPr lang="en-US" sz="2800" dirty="0" smtClean="0"/>
          </a:p>
          <a:p>
            <a:r>
              <a:rPr lang="en-US" sz="2800" dirty="0" smtClean="0"/>
              <a:t>Consumer  Awareness – healthy food healthy living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1487</TotalTime>
  <Words>131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Learning from development  social agri-enterprises small farmers through  knowledge and innovation in rural areas </vt:lpstr>
      <vt:lpstr>Mapping Study on   1.Bina Desa/Indhrra 2.SPI (Indonesian Peasant Union) 3.WAMTI (Indonesian Famers and Fisherfolks Institution) 4.AOI  (Indonesian Organic Alliance) 5.API  (Indonesian Peasant Alliance)</vt:lpstr>
      <vt:lpstr>Income Generating</vt:lpstr>
      <vt:lpstr>Economic institutions of farmers</vt:lpstr>
      <vt:lpstr>Access to Market</vt:lpstr>
      <vt:lpstr>Agroecology-based Practices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dari membangun kewirausahaan sosial petani kecil melalui pengetahuan dan inovasi di pedesaan</dc:title>
  <dc:creator>UDIN</dc:creator>
  <cp:lastModifiedBy>ika</cp:lastModifiedBy>
  <cp:revision>18</cp:revision>
  <dcterms:created xsi:type="dcterms:W3CDTF">2015-09-03T23:32:16Z</dcterms:created>
  <dcterms:modified xsi:type="dcterms:W3CDTF">2015-09-07T00:14:58Z</dcterms:modified>
</cp:coreProperties>
</file>