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261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1840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0749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825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7380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3226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5499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6369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767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340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9593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FA18-CAC0-4CEE-A274-EE2A73B97564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E45B-744A-41D1-A3CE-A88A83A54D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3440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Indonesia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dirty="0" smtClean="0"/>
              <a:t>API case:</a:t>
            </a:r>
          </a:p>
          <a:p>
            <a:pPr>
              <a:buFontTx/>
              <a:buChar char="-"/>
            </a:pPr>
            <a:r>
              <a:rPr lang="en-PH" dirty="0" smtClean="0"/>
              <a:t>One cooperative of cocoa, the assets is 5 billion rupiah per harvest (18 million pesos) in West Sulawesi Province (members of the cooperative : 800 persons; each saves at the first installment IDR 100,000 equal USD 7.1)</a:t>
            </a:r>
          </a:p>
          <a:p>
            <a:pPr>
              <a:buFontTx/>
              <a:buChar char="-"/>
            </a:pPr>
            <a:r>
              <a:rPr lang="en-PH" dirty="0" smtClean="0"/>
              <a:t>The cooperative use their members’ saving to run the business (join venture and reported in annual member meeting).</a:t>
            </a:r>
          </a:p>
          <a:p>
            <a:pPr marL="0" indent="0">
              <a:buNone/>
            </a:pPr>
            <a:endParaRPr lang="en-PH" dirty="0" smtClean="0"/>
          </a:p>
          <a:p>
            <a:pPr>
              <a:buFontTx/>
              <a:buChar char="-"/>
            </a:pPr>
            <a:endParaRPr lang="en-PH" dirty="0"/>
          </a:p>
          <a:p>
            <a:pPr>
              <a:buFontTx/>
              <a:buChar char="-"/>
            </a:pPr>
            <a:endParaRPr lang="en-PH" dirty="0" smtClean="0"/>
          </a:p>
          <a:p>
            <a:pPr>
              <a:buFontTx/>
              <a:buChar char="-"/>
            </a:pPr>
            <a:endParaRPr lang="en-PH" dirty="0"/>
          </a:p>
          <a:p>
            <a:pPr>
              <a:buFontTx/>
              <a:buChar char="-"/>
            </a:pPr>
            <a:endParaRPr lang="en-PH" dirty="0" smtClean="0"/>
          </a:p>
          <a:p>
            <a:pPr>
              <a:buFontTx/>
              <a:buChar char="-"/>
            </a:pPr>
            <a:endParaRPr lang="en-PH" dirty="0"/>
          </a:p>
          <a:p>
            <a:pPr>
              <a:buFontTx/>
              <a:buChar char="-"/>
            </a:pPr>
            <a:endParaRPr lang="en-PH" dirty="0" smtClean="0"/>
          </a:p>
          <a:p>
            <a:pPr>
              <a:buFontTx/>
              <a:buChar char="-"/>
            </a:pPr>
            <a:endParaRPr lang="en-PH" dirty="0"/>
          </a:p>
          <a:p>
            <a:pPr>
              <a:buFontTx/>
              <a:buChar char="-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109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Japan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365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dirty="0" smtClean="0"/>
              <a:t>Most interesting: </a:t>
            </a:r>
          </a:p>
          <a:p>
            <a:pPr marL="0" indent="0">
              <a:buNone/>
            </a:pPr>
            <a:r>
              <a:rPr lang="en-PH" dirty="0" smtClean="0"/>
              <a:t>- insurance </a:t>
            </a:r>
          </a:p>
          <a:p>
            <a:pPr marL="0" indent="0">
              <a:buNone/>
            </a:pPr>
            <a:r>
              <a:rPr lang="en-PH" dirty="0" smtClean="0"/>
              <a:t>Japan case: </a:t>
            </a:r>
          </a:p>
          <a:p>
            <a:pPr marL="0" indent="0">
              <a:buNone/>
            </a:pPr>
            <a:r>
              <a:rPr lang="en-PH" dirty="0" smtClean="0"/>
              <a:t>- 3% rice income as insurance deposit per year</a:t>
            </a:r>
          </a:p>
          <a:p>
            <a:pPr marL="0" indent="0">
              <a:buNone/>
            </a:pPr>
            <a:r>
              <a:rPr lang="en-PH" dirty="0" smtClean="0"/>
              <a:t>- depends on land: mountain area has low yield, so low deposit</a:t>
            </a:r>
          </a:p>
          <a:p>
            <a:pPr marL="0" indent="0">
              <a:buNone/>
            </a:pPr>
            <a:r>
              <a:rPr lang="en-PH" dirty="0" smtClean="0"/>
              <a:t>- coverage: natural disasters</a:t>
            </a:r>
          </a:p>
          <a:p>
            <a:pPr marL="0" indent="0">
              <a:buNone/>
            </a:pPr>
            <a:r>
              <a:rPr lang="en-PH" dirty="0" smtClean="0"/>
              <a:t>Advise:</a:t>
            </a:r>
          </a:p>
          <a:p>
            <a:pPr marL="0" indent="0">
              <a:buNone/>
            </a:pPr>
            <a:r>
              <a:rPr lang="en-PH" dirty="0" smtClean="0"/>
              <a:t>- pooling funds is a good cooperative activity</a:t>
            </a:r>
          </a:p>
        </p:txBody>
      </p:sp>
    </p:spTree>
    <p:extLst>
      <p:ext uri="{BB962C8B-B14F-4D97-AF65-F5344CB8AC3E}">
        <p14:creationId xmlns:p14="http://schemas.microsoft.com/office/powerpoint/2010/main" val="35854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Myanmar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dirty="0" smtClean="0"/>
              <a:t>AFFM case:</a:t>
            </a:r>
          </a:p>
          <a:p>
            <a:pPr marL="0" indent="0">
              <a:buNone/>
            </a:pPr>
            <a:r>
              <a:rPr lang="en-PH" dirty="0" smtClean="0"/>
              <a:t>- Collecting 10,000 (currency?) for some sort of poverty reduction fund from government</a:t>
            </a:r>
          </a:p>
          <a:p>
            <a:pPr marL="0" indent="0">
              <a:buNone/>
            </a:pPr>
            <a:r>
              <a:rPr lang="en-PH" dirty="0" smtClean="0"/>
              <a:t>- Deposited in the bank and used as revolving fund that members can borrow from</a:t>
            </a:r>
          </a:p>
          <a:p>
            <a:pPr marL="0" indent="0">
              <a:buNone/>
            </a:pPr>
            <a:r>
              <a:rPr lang="en-PH" dirty="0" smtClean="0"/>
              <a:t>Another case:</a:t>
            </a:r>
          </a:p>
          <a:p>
            <a:pPr marL="0" indent="0">
              <a:buNone/>
            </a:pPr>
            <a:r>
              <a:rPr lang="en-PH" dirty="0" smtClean="0"/>
              <a:t>- 1% premium on price that goes back to farmers</a:t>
            </a:r>
          </a:p>
        </p:txBody>
      </p:sp>
    </p:spTree>
    <p:extLst>
      <p:ext uri="{BB962C8B-B14F-4D97-AF65-F5344CB8AC3E}">
        <p14:creationId xmlns:p14="http://schemas.microsoft.com/office/powerpoint/2010/main" val="7605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The Philippines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PH" b="1" dirty="0" err="1" smtClean="0"/>
              <a:t>Pakisama</a:t>
            </a:r>
            <a:endParaRPr lang="en-PH" b="1" dirty="0" smtClean="0"/>
          </a:p>
          <a:p>
            <a:r>
              <a:rPr lang="en-PH" dirty="0" smtClean="0"/>
              <a:t>Link farmers to the existing financing facility such government, NGO, NATCCO</a:t>
            </a:r>
          </a:p>
          <a:p>
            <a:r>
              <a:rPr lang="en-PH" dirty="0" smtClean="0"/>
              <a:t>Provide capacity building to farmers to start or establish savings integrated in their activities</a:t>
            </a:r>
          </a:p>
          <a:p>
            <a:r>
              <a:rPr lang="en-PH" dirty="0" smtClean="0"/>
              <a:t>How to apply: be partner of NATCCO, encourage members to become members of NATCCO</a:t>
            </a:r>
          </a:p>
          <a:p>
            <a:pPr marL="0" indent="0">
              <a:buNone/>
            </a:pPr>
            <a:endParaRPr lang="en-PH" dirty="0"/>
          </a:p>
          <a:p>
            <a:pPr marL="0" indent="0">
              <a:buNone/>
            </a:pPr>
            <a:r>
              <a:rPr lang="en-PH" dirty="0" smtClean="0"/>
              <a:t>Suggestion of </a:t>
            </a:r>
            <a:r>
              <a:rPr lang="en-PH" dirty="0" err="1" smtClean="0"/>
              <a:t>Nonoy</a:t>
            </a:r>
            <a:r>
              <a:rPr lang="en-PH" dirty="0"/>
              <a:t> </a:t>
            </a:r>
            <a:r>
              <a:rPr lang="en-PH" dirty="0" smtClean="0"/>
              <a:t>and </a:t>
            </a:r>
            <a:r>
              <a:rPr lang="en-PH" dirty="0" err="1" smtClean="0"/>
              <a:t>Ainoukai</a:t>
            </a:r>
            <a:r>
              <a:rPr lang="en-PH" dirty="0" smtClean="0"/>
              <a:t>:</a:t>
            </a:r>
          </a:p>
          <a:p>
            <a:r>
              <a:rPr lang="en-PH" dirty="0" smtClean="0"/>
              <a:t>The new insurance system (welfare insurance guaranteed by the government – the government pay to the farmers in case of calamity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723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Korea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Insurance : 39 crops covered by insurance – it is government subsidized insurance – now 55 crops covered</a:t>
            </a:r>
          </a:p>
          <a:p>
            <a:r>
              <a:rPr lang="en-PH" dirty="0" smtClean="0"/>
              <a:t>Government and the private insurance company gathered/combine the systems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0551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266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Indonesia</vt:lpstr>
      <vt:lpstr>Japan</vt:lpstr>
      <vt:lpstr>Myanmar</vt:lpstr>
      <vt:lpstr>The Philippines</vt:lpstr>
      <vt:lpstr>Korea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</dc:title>
  <dc:creator>Jun Virola</dc:creator>
  <cp:lastModifiedBy>Jun Virola</cp:lastModifiedBy>
  <cp:revision>8</cp:revision>
  <dcterms:created xsi:type="dcterms:W3CDTF">2015-09-07T08:58:46Z</dcterms:created>
  <dcterms:modified xsi:type="dcterms:W3CDTF">2015-09-07T09:33:01Z</dcterms:modified>
</cp:coreProperties>
</file>