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9A188-E759-4EE4-9CDD-B04076A05894}" type="datetimeFigureOut">
              <a:rPr lang="en-US" smtClean="0"/>
              <a:t>3/6/2012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16124-1D0A-44BF-86C6-8A1C86A11E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9A188-E759-4EE4-9CDD-B04076A05894}" type="datetimeFigureOut">
              <a:rPr lang="en-US" smtClean="0"/>
              <a:t>3/6/2012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16124-1D0A-44BF-86C6-8A1C86A11E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9A188-E759-4EE4-9CDD-B04076A05894}" type="datetimeFigureOut">
              <a:rPr lang="en-US" smtClean="0"/>
              <a:t>3/6/2012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16124-1D0A-44BF-86C6-8A1C86A11E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9A188-E759-4EE4-9CDD-B04076A05894}" type="datetimeFigureOut">
              <a:rPr lang="en-US" smtClean="0"/>
              <a:t>3/6/2012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16124-1D0A-44BF-86C6-8A1C86A11E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9A188-E759-4EE4-9CDD-B04076A05894}" type="datetimeFigureOut">
              <a:rPr lang="en-US" smtClean="0"/>
              <a:t>3/6/2012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16124-1D0A-44BF-86C6-8A1C86A11E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9A188-E759-4EE4-9CDD-B04076A05894}" type="datetimeFigureOut">
              <a:rPr lang="en-US" smtClean="0"/>
              <a:t>3/6/2012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16124-1D0A-44BF-86C6-8A1C86A11E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9A188-E759-4EE4-9CDD-B04076A05894}" type="datetimeFigureOut">
              <a:rPr lang="en-US" smtClean="0"/>
              <a:t>3/6/2012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16124-1D0A-44BF-86C6-8A1C86A11E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9A188-E759-4EE4-9CDD-B04076A05894}" type="datetimeFigureOut">
              <a:rPr lang="en-US" smtClean="0"/>
              <a:t>3/6/2012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16124-1D0A-44BF-86C6-8A1C86A11E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9A188-E759-4EE4-9CDD-B04076A05894}" type="datetimeFigureOut">
              <a:rPr lang="en-US" smtClean="0"/>
              <a:t>3/6/2012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16124-1D0A-44BF-86C6-8A1C86A11E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9A188-E759-4EE4-9CDD-B04076A05894}" type="datetimeFigureOut">
              <a:rPr lang="en-US" smtClean="0"/>
              <a:t>3/6/2012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16124-1D0A-44BF-86C6-8A1C86A11E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9A188-E759-4EE4-9CDD-B04076A05894}" type="datetimeFigureOut">
              <a:rPr lang="en-US" smtClean="0"/>
              <a:t>3/6/2012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16124-1D0A-44BF-86C6-8A1C86A11E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69A188-E759-4EE4-9CDD-B04076A05894}" type="datetimeFigureOut">
              <a:rPr lang="en-US" smtClean="0"/>
              <a:t>3/6/2012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716124-1D0A-44BF-86C6-8A1C86A11E7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143000"/>
            <a:ext cx="7772400" cy="1470025"/>
          </a:xfrm>
        </p:spPr>
        <p:txBody>
          <a:bodyPr/>
          <a:lstStyle/>
          <a:p>
            <a:r>
              <a:rPr lang="en-US" dirty="0" smtClean="0"/>
              <a:t>Organic rice industry in Cambodia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62200" y="5410200"/>
            <a:ext cx="6400800" cy="762000"/>
          </a:xfrm>
        </p:spPr>
        <p:txBody>
          <a:bodyPr/>
          <a:lstStyle/>
          <a:p>
            <a:r>
              <a:rPr lang="en-US" dirty="0" smtClean="0"/>
              <a:t>Presented by: Farmer and Nature Net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Government should re-check the policy of land investment ( esp. land concession)</a:t>
            </a:r>
          </a:p>
          <a:p>
            <a:r>
              <a:rPr lang="en-US" dirty="0" smtClean="0"/>
              <a:t>Government should rehabilitate the existing irrigation system and build the new ones where there is lack of irrigation system</a:t>
            </a:r>
            <a:endParaRPr lang="en-US" dirty="0" smtClean="0"/>
          </a:p>
          <a:p>
            <a:r>
              <a:rPr lang="en-US" dirty="0" smtClean="0"/>
              <a:t>Government should facilitate to find the loan or provide loan to farmers with low interest rate to ensure that farmers will have enough financial resource to invest in this industry</a:t>
            </a:r>
          </a:p>
          <a:p>
            <a:r>
              <a:rPr lang="en-US" dirty="0" smtClean="0"/>
              <a:t>Both government and NGO must try to look for and expand the market for organic rice products.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Current Situation of organic rice in Cambodia ( 2011)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of producer group: 322 groups, from 322 villages, 94 communes, 28 districts, 7 provinces</a:t>
            </a:r>
          </a:p>
          <a:p>
            <a:r>
              <a:rPr lang="en-US" dirty="0" smtClean="0"/>
              <a:t>Total members: 2668 members</a:t>
            </a:r>
          </a:p>
          <a:p>
            <a:r>
              <a:rPr lang="en-US" dirty="0" smtClean="0"/>
              <a:t>Land area for organic rice production: 1,283 ha</a:t>
            </a:r>
          </a:p>
          <a:p>
            <a:r>
              <a:rPr lang="en-US" dirty="0" smtClean="0"/>
              <a:t>Amount organic rice produced in 2011: 1,200 t</a:t>
            </a:r>
          </a:p>
          <a:p>
            <a:r>
              <a:rPr lang="en-US" dirty="0" smtClean="0"/>
              <a:t>Amount supplied to CEDAC shop: 840 t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/>
          <a:lstStyle/>
          <a:p>
            <a:r>
              <a:rPr lang="en-US" dirty="0" smtClean="0"/>
              <a:t>CEDAC and FNN are providing technical support in term of rice farming technique ( SRI), forming organic rice producer group and network, and create the market for organic rice product</a:t>
            </a:r>
          </a:p>
          <a:p>
            <a:r>
              <a:rPr lang="en-US" dirty="0" smtClean="0"/>
              <a:t>The product is supplied to local market and international market ( Germany, USA…)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Initiative of key stakeholder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Farmers are interested to produce organic rice as it also reduce production cost and can be sold at higher price</a:t>
            </a:r>
          </a:p>
          <a:p>
            <a:r>
              <a:rPr lang="en-US" dirty="0" smtClean="0"/>
              <a:t>NGOs: providing technical support in term farming technique, form the group and looking for the market for </a:t>
            </a:r>
            <a:r>
              <a:rPr lang="en-US" dirty="0" err="1" smtClean="0"/>
              <a:t>theproduct</a:t>
            </a:r>
            <a:endParaRPr lang="en-US" dirty="0" smtClean="0"/>
          </a:p>
          <a:p>
            <a:r>
              <a:rPr lang="en-US" dirty="0" smtClean="0"/>
              <a:t>Consumer: support local organic product</a:t>
            </a:r>
            <a:endParaRPr lang="en-US" dirty="0" smtClean="0"/>
          </a:p>
          <a:p>
            <a:r>
              <a:rPr lang="en-US" dirty="0" smtClean="0"/>
              <a:t>Government: support the forming of organic rice and encourage farmers to do organic farming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Issue and challenge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Irregular rainfall </a:t>
            </a:r>
          </a:p>
          <a:p>
            <a:r>
              <a:rPr lang="en-US" dirty="0" smtClean="0"/>
              <a:t>Drought and flood</a:t>
            </a:r>
          </a:p>
          <a:p>
            <a:r>
              <a:rPr lang="en-US" dirty="0" smtClean="0"/>
              <a:t>Pest outbreak</a:t>
            </a:r>
          </a:p>
          <a:p>
            <a:r>
              <a:rPr lang="en-US" dirty="0" smtClean="0"/>
              <a:t>Lack of market and marketing actors</a:t>
            </a:r>
          </a:p>
          <a:p>
            <a:r>
              <a:rPr lang="en-US" dirty="0" smtClean="0"/>
              <a:t>Limited participation of farmers in value added</a:t>
            </a:r>
          </a:p>
          <a:p>
            <a:r>
              <a:rPr lang="en-US" dirty="0" smtClean="0"/>
              <a:t>High standard requirement for the product to be exported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Impact of 3 global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Land right: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Land grabbing: farmers sometimes lose their productive land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Low production and low quality products</a:t>
            </a:r>
          </a:p>
          <a:p>
            <a:pPr lvl="1"/>
            <a:r>
              <a:rPr lang="en-US" dirty="0" smtClean="0"/>
              <a:t>Conflict </a:t>
            </a:r>
            <a:r>
              <a:rPr lang="en-US" dirty="0" err="1" smtClean="0"/>
              <a:t>occurance</a:t>
            </a:r>
            <a:r>
              <a:rPr lang="en-US" dirty="0" smtClean="0"/>
              <a:t> and migration</a:t>
            </a:r>
            <a:endParaRPr lang="en-US" dirty="0"/>
          </a:p>
          <a:p>
            <a:r>
              <a:rPr lang="en-US" dirty="0" smtClean="0"/>
              <a:t>Climate change</a:t>
            </a:r>
          </a:p>
          <a:p>
            <a:pPr lvl="1"/>
            <a:r>
              <a:rPr lang="en-US" dirty="0" smtClean="0"/>
              <a:t>Drought and flood </a:t>
            </a:r>
            <a:r>
              <a:rPr lang="en-US" dirty="0" smtClean="0">
                <a:sym typeface="Wingdings" pitchFamily="2" charset="2"/>
              </a:rPr>
              <a:t> rice yield will go down</a:t>
            </a:r>
          </a:p>
          <a:p>
            <a:pPr lvl="1"/>
            <a:r>
              <a:rPr lang="en-US" dirty="0">
                <a:sym typeface="Wingdings" pitchFamily="2" charset="2"/>
              </a:rPr>
              <a:t> </a:t>
            </a:r>
            <a:r>
              <a:rPr lang="en-US" dirty="0" smtClean="0">
                <a:sym typeface="Wingdings" pitchFamily="2" charset="2"/>
              </a:rPr>
              <a:t>Pest break which lead to low rice yield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Cause high production cost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Failure farming business – farmers won’t do it again next year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/>
          <a:lstStyle/>
          <a:p>
            <a:r>
              <a:rPr lang="en-US" dirty="0" smtClean="0"/>
              <a:t>Food price volatility</a:t>
            </a:r>
          </a:p>
          <a:p>
            <a:pPr lvl="1"/>
            <a:r>
              <a:rPr lang="en-US" dirty="0" smtClean="0"/>
              <a:t>Positive impact: farmer will be able to sell their rice at higher price – higher income</a:t>
            </a:r>
          </a:p>
          <a:p>
            <a:pPr lvl="1"/>
            <a:r>
              <a:rPr lang="en-US" dirty="0" smtClean="0"/>
              <a:t>Negative impact: farmers will expense more money on food which they can’t produce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Opportunity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High demand of organic rice both in and outside country</a:t>
            </a:r>
          </a:p>
          <a:p>
            <a:r>
              <a:rPr lang="en-US" dirty="0" smtClean="0"/>
              <a:t>Many people start to be aware and trend to consume organic products</a:t>
            </a:r>
          </a:p>
          <a:p>
            <a:r>
              <a:rPr lang="en-US" dirty="0" smtClean="0"/>
              <a:t>There are some existing market channel for organic rice</a:t>
            </a:r>
          </a:p>
          <a:p>
            <a:r>
              <a:rPr lang="en-US" dirty="0" smtClean="0"/>
              <a:t>The government support and exporting rice to abroad is also government’s strategy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Action plan and recommendation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Organic rice should be promoted country wide</a:t>
            </a:r>
          </a:p>
          <a:p>
            <a:r>
              <a:rPr lang="en-US" dirty="0" smtClean="0"/>
              <a:t>Link all producer group into cluster and union</a:t>
            </a:r>
          </a:p>
          <a:p>
            <a:r>
              <a:rPr lang="en-US" dirty="0" smtClean="0"/>
              <a:t>Farmers should involved in this industry and form themselves into network</a:t>
            </a:r>
          </a:p>
          <a:p>
            <a:r>
              <a:rPr lang="en-US" dirty="0" smtClean="0"/>
              <a:t>Local and national authority support the industry</a:t>
            </a:r>
          </a:p>
          <a:p>
            <a:r>
              <a:rPr lang="en-US" dirty="0" smtClean="0"/>
              <a:t>NGO should provide more capacity building training related to value added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488</Words>
  <Application>Microsoft Office PowerPoint</Application>
  <PresentationFormat>On-screen Show (4:3)</PresentationFormat>
  <Paragraphs>50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Organic rice industry in Cambodia</vt:lpstr>
      <vt:lpstr>Current Situation of organic rice in Cambodia ( 2011)</vt:lpstr>
      <vt:lpstr>Slide 3</vt:lpstr>
      <vt:lpstr>Initiative of key stakeholder </vt:lpstr>
      <vt:lpstr>Issue and challenge</vt:lpstr>
      <vt:lpstr>Impact of 3 global issues</vt:lpstr>
      <vt:lpstr>Slide 7</vt:lpstr>
      <vt:lpstr>Opportunity</vt:lpstr>
      <vt:lpstr>Action plan and recommendation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Organic rice industry in Cambodia</dc:title>
  <dc:creator>Acer</dc:creator>
  <cp:lastModifiedBy>Acer</cp:lastModifiedBy>
  <cp:revision>7</cp:revision>
  <dcterms:created xsi:type="dcterms:W3CDTF">2012-03-06T07:00:37Z</dcterms:created>
  <dcterms:modified xsi:type="dcterms:W3CDTF">2012-03-06T07:57:10Z</dcterms:modified>
</cp:coreProperties>
</file>