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</p:sldMasterIdLst>
  <p:sldIdLst>
    <p:sldId id="256" r:id="rId11"/>
    <p:sldId id="260" r:id="rId12"/>
    <p:sldId id="259" r:id="rId13"/>
    <p:sldId id="258" r:id="rId14"/>
    <p:sldId id="262" r:id="rId15"/>
    <p:sldId id="264" r:id="rId16"/>
    <p:sldId id="268" r:id="rId17"/>
    <p:sldId id="269" r:id="rId18"/>
    <p:sldId id="261" r:id="rId19"/>
    <p:sldId id="265" r:id="rId20"/>
    <p:sldId id="267" r:id="rId21"/>
    <p:sldId id="266" r:id="rId22"/>
    <p:sldId id="270" r:id="rId2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>
      <p:cViewPr varScale="1">
        <p:scale>
          <a:sx n="86" d="100"/>
          <a:sy n="86" d="100"/>
        </p:scale>
        <p:origin x="-9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th-TH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CAE696D-DADC-4D78-A835-9155E7619E23}" type="datetimeFigureOut">
              <a:rPr lang="th-TH" smtClean="0"/>
              <a:pPr/>
              <a:t>22/03/55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3EF4D41-6CCE-4767-9028-38464360E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8858312" cy="642942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Consultation Meeting on Organic Rice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000" b="1" i="1" dirty="0" smtClean="0">
                <a:solidFill>
                  <a:srgbClr val="C00000"/>
                </a:solidFill>
              </a:rPr>
              <a:t>conducted by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2200" b="1" dirty="0" smtClean="0">
                <a:solidFill>
                  <a:srgbClr val="006600"/>
                </a:solidFill>
              </a:rPr>
              <a:t>Farmer’s Federations Association for Development Thailand (</a:t>
            </a:r>
            <a:r>
              <a:rPr lang="en-US" sz="2200" b="1" dirty="0" err="1">
                <a:solidFill>
                  <a:srgbClr val="006600"/>
                </a:solidFill>
              </a:rPr>
              <a:t>S</a:t>
            </a:r>
            <a:r>
              <a:rPr lang="en-US" sz="2200" b="1" dirty="0" err="1" smtClean="0">
                <a:solidFill>
                  <a:srgbClr val="006600"/>
                </a:solidFill>
              </a:rPr>
              <a:t>orKorPor</a:t>
            </a:r>
            <a:r>
              <a:rPr lang="en-US" sz="2200" b="1" dirty="0" smtClean="0">
                <a:solidFill>
                  <a:srgbClr val="006600"/>
                </a:solidFill>
              </a:rPr>
              <a:t>)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2000" b="1" i="1" dirty="0" smtClean="0">
                <a:solidFill>
                  <a:srgbClr val="C00000"/>
                </a:solidFill>
              </a:rPr>
              <a:t>with collaboration of</a:t>
            </a:r>
            <a:r>
              <a:rPr lang="en-US" sz="2000" b="1" dirty="0" smtClean="0"/>
              <a:t>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Asian Farmers Association for Sustainable Rural Development (AFA)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i="1" dirty="0" smtClean="0">
                <a:solidFill>
                  <a:schemeClr val="accent2"/>
                </a:solidFill>
              </a:rPr>
              <a:t> </a:t>
            </a:r>
            <a:r>
              <a:rPr lang="en-US" sz="1800" b="1" i="1" dirty="0" smtClean="0"/>
              <a:t>on February 23-24, 2012</a:t>
            </a:r>
            <a:br>
              <a:rPr lang="en-US" sz="1800" b="1" i="1" dirty="0" smtClean="0"/>
            </a:br>
            <a:r>
              <a:rPr lang="en-US" sz="2000" b="1" dirty="0" smtClean="0">
                <a:solidFill>
                  <a:srgbClr val="C00000"/>
                </a:solidFill>
              </a:rPr>
              <a:t>at </a:t>
            </a:r>
            <a:r>
              <a:rPr lang="en-US" sz="2000" b="1" dirty="0" err="1" smtClean="0">
                <a:solidFill>
                  <a:srgbClr val="C00000"/>
                </a:solidFill>
              </a:rPr>
              <a:t>SorKorPor</a:t>
            </a:r>
            <a:r>
              <a:rPr lang="en-US" sz="2000" b="1" dirty="0" smtClean="0">
                <a:solidFill>
                  <a:srgbClr val="C00000"/>
                </a:solidFill>
              </a:rPr>
              <a:t> Building No.80  </a:t>
            </a:r>
            <a:r>
              <a:rPr lang="en-US" sz="2000" b="1" dirty="0" err="1" smtClean="0">
                <a:solidFill>
                  <a:srgbClr val="C00000"/>
                </a:solidFill>
              </a:rPr>
              <a:t>Tedsabal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Rungsalid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Nue</a:t>
            </a:r>
            <a:r>
              <a:rPr lang="en-US" sz="2000" b="1" dirty="0" smtClean="0">
                <a:solidFill>
                  <a:srgbClr val="C00000"/>
                </a:solidFill>
              </a:rPr>
              <a:t>, </a:t>
            </a:r>
            <a:r>
              <a:rPr lang="en-US" sz="2000" b="1" dirty="0" err="1" smtClean="0">
                <a:solidFill>
                  <a:srgbClr val="C00000"/>
                </a:solidFill>
              </a:rPr>
              <a:t>Chatujak</a:t>
            </a:r>
            <a:r>
              <a:rPr lang="en-US" sz="2000" b="1" dirty="0" smtClean="0">
                <a:solidFill>
                  <a:srgbClr val="C00000"/>
                </a:solidFill>
              </a:rPr>
              <a:t>, BKK</a:t>
            </a:r>
            <a:endParaRPr lang="th-TH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b="1" dirty="0" smtClean="0"/>
              <a:t>1 participant from </a:t>
            </a:r>
            <a:r>
              <a:rPr lang="en-US" sz="2200" b="1" dirty="0" err="1" smtClean="0"/>
              <a:t>Utaradit</a:t>
            </a:r>
            <a:r>
              <a:rPr lang="en-US" sz="2200" b="1" dirty="0" smtClean="0"/>
              <a:t> – Lower Northern SKP (right of picture)</a:t>
            </a:r>
            <a:endParaRPr lang="th-TH" sz="2200" b="1" dirty="0"/>
          </a:p>
        </p:txBody>
      </p:sp>
      <p:pic>
        <p:nvPicPr>
          <p:cNvPr id="1026" name="Picture 2" descr="E:\ภาพจากวิดีโอ\DSC002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Participants from </a:t>
            </a:r>
            <a:r>
              <a:rPr lang="en-US" dirty="0" err="1" smtClean="0"/>
              <a:t>Srisaket</a:t>
            </a:r>
            <a:r>
              <a:rPr lang="en-US" dirty="0" smtClean="0"/>
              <a:t> </a:t>
            </a:r>
            <a:endParaRPr lang="th-TH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46217"/>
            <a:ext cx="8215370" cy="476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908" y="428604"/>
            <a:ext cx="885824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03728"/>
            <a:ext cx="3757610" cy="222566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6600"/>
                </a:solidFill>
              </a:rPr>
              <a:t>Potential areas in Thailand that can growth organic rice</a:t>
            </a:r>
            <a:endParaRPr lang="th-TH" sz="2400" dirty="0">
              <a:solidFill>
                <a:srgbClr val="0066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4517" y="214050"/>
            <a:ext cx="4115135" cy="635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Content Placeholder 3" descr="_DSC54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4" y="214290"/>
            <a:ext cx="8786842" cy="64293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ดร.อมรา เวียงสระ ผู้เชี่ยวชาญข้าวอินทรีย์ กรมการข้าว</a:t>
            </a:r>
            <a:endParaRPr lang="th-TH" dirty="0"/>
          </a:p>
        </p:txBody>
      </p:sp>
      <p:pic>
        <p:nvPicPr>
          <p:cNvPr id="1026" name="Picture 2" descr="E:\ภาพจากวิดีโอ\DSC002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8286808" cy="4697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29198"/>
            <a:ext cx="8229600" cy="1143000"/>
          </a:xfrm>
        </p:spPr>
        <p:txBody>
          <a:bodyPr/>
          <a:lstStyle/>
          <a:p>
            <a:r>
              <a:rPr lang="en-US" dirty="0" err="1" smtClean="0"/>
              <a:t>i</a:t>
            </a:r>
            <a:endParaRPr lang="th-TH" dirty="0"/>
          </a:p>
        </p:txBody>
      </p:sp>
      <p:pic>
        <p:nvPicPr>
          <p:cNvPr id="1026" name="Picture 2" descr="E:\ภาพจากวิดีโอ\DSC002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142876"/>
            <a:ext cx="9001156" cy="65722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5786454"/>
            <a:ext cx="8655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 smtClean="0">
                <a:solidFill>
                  <a:schemeClr val="tx2">
                    <a:lumMod val="50000"/>
                  </a:schemeClr>
                </a:solidFill>
              </a:rPr>
              <a:t>Mr.Somchai</a:t>
            </a:r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2">
                    <a:lumMod val="50000"/>
                  </a:schemeClr>
                </a:solidFill>
              </a:rPr>
              <a:t>Visartpong</a:t>
            </a:r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</a:rPr>
              <a:t>, Director of Organic Agriculture  Development Promotion Groups</a:t>
            </a:r>
          </a:p>
          <a:p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</a:rPr>
              <a:t>Quality Development for Agriculture  Goods Office, Department of Agriculture  Extension </a:t>
            </a:r>
            <a:endParaRPr lang="th-TH" sz="1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885828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participants from </a:t>
            </a:r>
            <a:r>
              <a:rPr lang="en-US" dirty="0" err="1" smtClean="0"/>
              <a:t>sourthern</a:t>
            </a:r>
            <a:r>
              <a:rPr lang="en-US" dirty="0" smtClean="0"/>
              <a:t> and North </a:t>
            </a:r>
            <a:r>
              <a:rPr lang="en-US" dirty="0" err="1" smtClean="0"/>
              <a:t>easthen</a:t>
            </a:r>
            <a:r>
              <a:rPr lang="en-US" dirty="0" smtClean="0"/>
              <a:t>   </a:t>
            </a:r>
            <a:endParaRPr lang="th-TH" dirty="0"/>
          </a:p>
        </p:txBody>
      </p:sp>
      <p:pic>
        <p:nvPicPr>
          <p:cNvPr id="2050" name="Picture 2" descr="E:\ภาพจากวิดีโอ\DSC002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8215370" cy="47688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 err="1" smtClean="0"/>
              <a:t>Mr.Vinit</a:t>
            </a:r>
            <a:r>
              <a:rPr lang="en-US" sz="2700" dirty="0" smtClean="0"/>
              <a:t> </a:t>
            </a:r>
            <a:r>
              <a:rPr lang="en-US" sz="2700" dirty="0" err="1" smtClean="0"/>
              <a:t>Chaishit</a:t>
            </a:r>
            <a:r>
              <a:rPr lang="en-US" sz="2700" dirty="0" smtClean="0"/>
              <a:t> member of SKP Board (thirst from right)</a:t>
            </a:r>
            <a:r>
              <a:rPr lang="en-US" dirty="0" smtClean="0"/>
              <a:t> </a:t>
            </a:r>
            <a:endParaRPr lang="th-TH" dirty="0"/>
          </a:p>
        </p:txBody>
      </p:sp>
      <p:pic>
        <p:nvPicPr>
          <p:cNvPr id="2050" name="Picture 2" descr="E:\ภาพจากวิดีโอ\DSC005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484" y="1357298"/>
            <a:ext cx="8237920" cy="47688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285728"/>
            <a:ext cx="892971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14348" y="5715016"/>
            <a:ext cx="22605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</a:rPr>
              <a:t>คุณสมชัย สงเคราะห์ </a:t>
            </a:r>
          </a:p>
          <a:p>
            <a:r>
              <a:rPr lang="th-TH" dirty="0" smtClean="0">
                <a:solidFill>
                  <a:schemeClr val="bg1"/>
                </a:solidFill>
              </a:rPr>
              <a:t>สกพ. อีสานกลาง</a:t>
            </a:r>
            <a:endParaRPr lang="th-TH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2 Participants from </a:t>
            </a:r>
            <a:r>
              <a:rPr lang="en-US" sz="2800" dirty="0" err="1" smtClean="0"/>
              <a:t>Khon</a:t>
            </a:r>
            <a:r>
              <a:rPr lang="en-US" sz="2800" dirty="0" smtClean="0"/>
              <a:t> </a:t>
            </a:r>
            <a:r>
              <a:rPr lang="en-US" sz="2800" dirty="0" err="1" smtClean="0"/>
              <a:t>Kaen</a:t>
            </a:r>
            <a:r>
              <a:rPr lang="en-US" sz="2800" dirty="0" smtClean="0"/>
              <a:t> - Middle </a:t>
            </a:r>
            <a:r>
              <a:rPr lang="en-US" sz="2800" dirty="0" err="1" smtClean="0"/>
              <a:t>Esarn</a:t>
            </a:r>
            <a:r>
              <a:rPr lang="en-US" sz="2800" dirty="0" smtClean="0"/>
              <a:t>/</a:t>
            </a:r>
            <a:r>
              <a:rPr lang="en-US" sz="2800" dirty="0" err="1" smtClean="0"/>
              <a:t>Esarn</a:t>
            </a:r>
            <a:r>
              <a:rPr lang="en-US" sz="2800" dirty="0" smtClean="0"/>
              <a:t> </a:t>
            </a:r>
            <a:r>
              <a:rPr lang="en-US" sz="2800" dirty="0" err="1" smtClean="0"/>
              <a:t>Klang</a:t>
            </a:r>
            <a:r>
              <a:rPr lang="en-US" sz="2800" dirty="0" smtClean="0"/>
              <a:t> SKP </a:t>
            </a:r>
            <a:br>
              <a:rPr lang="en-US" sz="2800" dirty="0" smtClean="0"/>
            </a:br>
            <a:endParaRPr lang="th-TH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91244"/>
            <a:ext cx="8286808" cy="48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96</Words>
  <Application>Microsoft Office PowerPoint</Application>
  <PresentationFormat>On-screen Show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Office Theme</vt:lpstr>
      <vt:lpstr>Apex</vt:lpstr>
      <vt:lpstr>1_Office Theme</vt:lpstr>
      <vt:lpstr>Aspect</vt:lpstr>
      <vt:lpstr>1_Apex</vt:lpstr>
      <vt:lpstr>Flow</vt:lpstr>
      <vt:lpstr>Opulent</vt:lpstr>
      <vt:lpstr>2_Apex</vt:lpstr>
      <vt:lpstr>3_Apex</vt:lpstr>
      <vt:lpstr>Civic</vt:lpstr>
      <vt:lpstr>Consultation Meeting on Organic Rice conducted by  Farmer’s Federations Association for Development Thailand (SorKorPor)  with collaboration of  Asian Farmers Association for Sustainable Rural Development (AFA)  on February 23-24, 2012 at SorKorPor Building No.80  Tedsabal Rungsalid Nue, Chatujak, BKK</vt:lpstr>
      <vt:lpstr>PowerPoint Presentation</vt:lpstr>
      <vt:lpstr>ดร.อมรา เวียงสระ ผู้เชี่ยวชาญข้าวอินทรีย์ กรมการข้าว</vt:lpstr>
      <vt:lpstr>i</vt:lpstr>
      <vt:lpstr>PowerPoint Presentation</vt:lpstr>
      <vt:lpstr>participants from sourthern and North easthen   </vt:lpstr>
      <vt:lpstr>Mr.Vinit Chaishit member of SKP Board (thirst from right) </vt:lpstr>
      <vt:lpstr>PowerPoint Presentation</vt:lpstr>
      <vt:lpstr>2 Participants from Khon Kaen - Middle Esarn/Esarn Klang SKP  </vt:lpstr>
      <vt:lpstr>1 participant from Utaradit – Lower Northern SKP (right of picture)</vt:lpstr>
      <vt:lpstr>2 Participants from Srisaket </vt:lpstr>
      <vt:lpstr>PowerPoint Presentation</vt:lpstr>
      <vt:lpstr>Potential areas in Thailand that can growth organic rice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Consultation Meeting on Organic Rice on February 23-24, 2012 organized by Farmer’s federations Association for Development Thailand (sorKorPor) with collaboration of Asian Farmers Association for Sustainable Rural Development (AFA)</dc:title>
  <dc:creator>apirak</dc:creator>
  <cp:lastModifiedBy>jun</cp:lastModifiedBy>
  <cp:revision>34</cp:revision>
  <dcterms:created xsi:type="dcterms:W3CDTF">2012-03-03T14:25:01Z</dcterms:created>
  <dcterms:modified xsi:type="dcterms:W3CDTF">2012-03-22T07:58:32Z</dcterms:modified>
</cp:coreProperties>
</file>