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931" y="-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06172-C2BF-457D-B850-29005346B041}" type="datetimeFigureOut">
              <a:rPr lang="en-US" smtClean="0"/>
              <a:t>3/24/2015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6D0C0-DB8A-424B-A41D-0FB77F3FF6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998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06172-C2BF-457D-B850-29005346B041}" type="datetimeFigureOut">
              <a:rPr lang="en-US" smtClean="0"/>
              <a:t>3/24/2015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6D0C0-DB8A-424B-A41D-0FB77F3FF6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19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06172-C2BF-457D-B850-29005346B041}" type="datetimeFigureOut">
              <a:rPr lang="en-US" smtClean="0"/>
              <a:t>3/24/2015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6D0C0-DB8A-424B-A41D-0FB77F3FF6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852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06172-C2BF-457D-B850-29005346B041}" type="datetimeFigureOut">
              <a:rPr lang="en-US" smtClean="0"/>
              <a:t>3/24/2015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6D0C0-DB8A-424B-A41D-0FB77F3FF6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208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06172-C2BF-457D-B850-29005346B041}" type="datetimeFigureOut">
              <a:rPr lang="en-US" smtClean="0"/>
              <a:t>3/24/2015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6D0C0-DB8A-424B-A41D-0FB77F3FF6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298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06172-C2BF-457D-B850-29005346B041}" type="datetimeFigureOut">
              <a:rPr lang="en-US" smtClean="0"/>
              <a:t>3/24/2015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6D0C0-DB8A-424B-A41D-0FB77F3FF6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218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06172-C2BF-457D-B850-29005346B041}" type="datetimeFigureOut">
              <a:rPr lang="en-US" smtClean="0"/>
              <a:t>3/24/2015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6D0C0-DB8A-424B-A41D-0FB77F3FF6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770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06172-C2BF-457D-B850-29005346B041}" type="datetimeFigureOut">
              <a:rPr lang="en-US" smtClean="0"/>
              <a:t>3/24/2015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6D0C0-DB8A-424B-A41D-0FB77F3FF6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371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06172-C2BF-457D-B850-29005346B041}" type="datetimeFigureOut">
              <a:rPr lang="en-US" smtClean="0"/>
              <a:t>3/24/2015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6D0C0-DB8A-424B-A41D-0FB77F3FF6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553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06172-C2BF-457D-B850-29005346B041}" type="datetimeFigureOut">
              <a:rPr lang="en-US" smtClean="0"/>
              <a:t>3/24/2015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6D0C0-DB8A-424B-A41D-0FB77F3FF6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378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06172-C2BF-457D-B850-29005346B041}" type="datetimeFigureOut">
              <a:rPr lang="en-US" smtClean="0"/>
              <a:t>3/24/2015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6D0C0-DB8A-424B-A41D-0FB77F3FF6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03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F06172-C2BF-457D-B850-29005346B041}" type="datetimeFigureOut">
              <a:rPr lang="en-US" smtClean="0"/>
              <a:t>3/24/2015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46D0C0-DB8A-424B-A41D-0FB77F3FF6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418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FIGHTING HUNGER THROUGH PARTNERSHIP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April 24,2015</a:t>
            </a:r>
          </a:p>
          <a:p>
            <a:r>
              <a:rPr lang="en-US" dirty="0" smtClean="0"/>
              <a:t>Institute of Social Order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50247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</a:t>
            </a:r>
            <a:r>
              <a:rPr lang="en-US" dirty="0" smtClean="0"/>
              <a:t>bjective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a typeface="Calibri"/>
                <a:cs typeface="Times New Roman"/>
              </a:rPr>
              <a:t>provide venue for representatives from government agencies, Non-government organizations, research institutes, academe and particularly Farmers’ Organization to </a:t>
            </a:r>
            <a:r>
              <a:rPr lang="en-US" b="1" dirty="0">
                <a:ea typeface="Calibri"/>
                <a:cs typeface="Times New Roman"/>
              </a:rPr>
              <a:t>exchange views and experiences on institutional purchase in the context of fighting hunger</a:t>
            </a:r>
            <a:r>
              <a:rPr lang="en-US" dirty="0">
                <a:ea typeface="Calibri"/>
                <a:cs typeface="Times New Roman"/>
              </a:rPr>
              <a:t>. </a:t>
            </a:r>
            <a:endParaRPr lang="en-US" dirty="0" smtClean="0"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ea typeface="Calibri"/>
                <a:cs typeface="Times New Roman"/>
              </a:rPr>
              <a:t>provide </a:t>
            </a:r>
            <a:r>
              <a:rPr lang="en-US" b="1" dirty="0">
                <a:ea typeface="Calibri"/>
                <a:cs typeface="Times New Roman"/>
              </a:rPr>
              <a:t>space for networking and partnership </a:t>
            </a:r>
            <a:r>
              <a:rPr lang="en-US" dirty="0">
                <a:ea typeface="Calibri"/>
                <a:cs typeface="Times New Roman"/>
              </a:rPr>
              <a:t>building among various stakeholders leading to </a:t>
            </a:r>
            <a:r>
              <a:rPr lang="en-US" b="1" dirty="0">
                <a:ea typeface="Calibri"/>
                <a:cs typeface="Times New Roman"/>
              </a:rPr>
              <a:t>concrete areas for cooperation. </a:t>
            </a: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ea typeface="Calibri"/>
                <a:cs typeface="Times New Roman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9195181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Topics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>
              <a:lnSpc>
                <a:spcPct val="115000"/>
              </a:lnSpc>
              <a:spcBef>
                <a:spcPts val="0"/>
              </a:spcBef>
            </a:pPr>
            <a:r>
              <a:rPr lang="en-US" sz="3600" dirty="0">
                <a:solidFill>
                  <a:prstClr val="black"/>
                </a:solidFill>
                <a:ea typeface="Calibri"/>
                <a:cs typeface="Times New Roman"/>
              </a:rPr>
              <a:t>Experiences from Brazil's Zero Hunger Program </a:t>
            </a:r>
            <a:endParaRPr lang="en-US" sz="3600" dirty="0" smtClean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0" lvl="0">
              <a:lnSpc>
                <a:spcPct val="115000"/>
              </a:lnSpc>
              <a:spcBef>
                <a:spcPts val="0"/>
              </a:spcBef>
            </a:pPr>
            <a:r>
              <a:rPr lang="en-US" sz="3600" dirty="0" smtClean="0">
                <a:solidFill>
                  <a:prstClr val="black"/>
                </a:solidFill>
                <a:ea typeface="Calibri"/>
                <a:cs typeface="Times New Roman"/>
              </a:rPr>
              <a:t>Global </a:t>
            </a:r>
            <a:r>
              <a:rPr lang="en-US" sz="3600" dirty="0">
                <a:solidFill>
                  <a:prstClr val="black"/>
                </a:solidFill>
                <a:ea typeface="Calibri"/>
                <a:cs typeface="Times New Roman"/>
              </a:rPr>
              <a:t>institutional purchase initiatives </a:t>
            </a:r>
            <a:endParaRPr lang="en-US" sz="3600" dirty="0" smtClean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0" lvl="0">
              <a:lnSpc>
                <a:spcPct val="115000"/>
              </a:lnSpc>
              <a:spcBef>
                <a:spcPts val="0"/>
              </a:spcBef>
            </a:pPr>
            <a:r>
              <a:rPr lang="en-US" sz="3600" dirty="0" smtClean="0">
                <a:solidFill>
                  <a:prstClr val="black"/>
                </a:solidFill>
                <a:ea typeface="Calibri"/>
                <a:cs typeface="Times New Roman"/>
              </a:rPr>
              <a:t>Philippines</a:t>
            </a:r>
            <a:r>
              <a:rPr lang="en-US" sz="3600" dirty="0">
                <a:solidFill>
                  <a:prstClr val="black"/>
                </a:solidFill>
                <a:ea typeface="Calibri"/>
                <a:cs typeface="Times New Roman"/>
              </a:rPr>
              <a:t>' Partnership Against Hunger Project </a:t>
            </a:r>
            <a:r>
              <a:rPr lang="en-US" sz="3600" dirty="0" smtClean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endParaRPr lang="en-US" sz="36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lvl="0"/>
            <a:endParaRPr lang="en-US" sz="2200" dirty="0">
              <a:solidFill>
                <a:prstClr val="black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11643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Areas for discussion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Identify key elements of success of an effective partnership for fighting hunger </a:t>
            </a:r>
            <a:endParaRPr lang="en-US" dirty="0"/>
          </a:p>
          <a:p>
            <a:r>
              <a:rPr lang="en-US" dirty="0" smtClean="0"/>
              <a:t>Determine key learning and action points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29139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Schedule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Morning Session</a:t>
            </a:r>
          </a:p>
          <a:p>
            <a:pPr marL="0" indent="0">
              <a:buNone/>
            </a:pPr>
            <a:r>
              <a:rPr lang="en-US" dirty="0" smtClean="0"/>
              <a:t>	- sharing of Brazil zero hunger program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-Institutional purchase : Global and Asian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experience</a:t>
            </a:r>
          </a:p>
          <a:p>
            <a:r>
              <a:rPr lang="en-US" dirty="0" smtClean="0"/>
              <a:t>Afternoon Session</a:t>
            </a:r>
          </a:p>
          <a:p>
            <a:pPr lvl="1"/>
            <a:r>
              <a:rPr lang="en-US" dirty="0" smtClean="0"/>
              <a:t>Partnership against hunger project (PAHP)</a:t>
            </a:r>
          </a:p>
          <a:p>
            <a:pPr lvl="1"/>
            <a:r>
              <a:rPr lang="en-US" dirty="0" smtClean="0"/>
              <a:t>CONSEA</a:t>
            </a:r>
          </a:p>
          <a:p>
            <a:pPr lvl="1"/>
            <a:r>
              <a:rPr lang="en-US" dirty="0" smtClean="0"/>
              <a:t>Reflection and Responses</a:t>
            </a:r>
          </a:p>
          <a:p>
            <a:pPr lvl="1"/>
            <a:r>
              <a:rPr lang="en-US" dirty="0" smtClean="0"/>
              <a:t>Synthesis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14120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105</Words>
  <Application>Microsoft Office PowerPoint</Application>
  <PresentationFormat>On-screen Show (4:3)</PresentationFormat>
  <Paragraphs>24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FIGHTING HUNGER THROUGH PARTNERSHIP</vt:lpstr>
      <vt:lpstr>Objective</vt:lpstr>
      <vt:lpstr>Key Topics </vt:lpstr>
      <vt:lpstr>Areas for discussion</vt:lpstr>
      <vt:lpstr>Schedule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FIGHTING HUNGER THROUGH PARTNERSHIP</dc:title>
  <dc:creator>lany</dc:creator>
  <cp:lastModifiedBy>lany</cp:lastModifiedBy>
  <cp:revision>2</cp:revision>
  <dcterms:created xsi:type="dcterms:W3CDTF">2015-03-24T01:22:51Z</dcterms:created>
  <dcterms:modified xsi:type="dcterms:W3CDTF">2015-03-24T01:34:57Z</dcterms:modified>
</cp:coreProperties>
</file>