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6172-C2BF-457D-B850-29005346B04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0C0-DB8A-424B-A41D-0FB77F3FF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9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6172-C2BF-457D-B850-29005346B04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0C0-DB8A-424B-A41D-0FB77F3FF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6172-C2BF-457D-B850-29005346B04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0C0-DB8A-424B-A41D-0FB77F3FF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5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6172-C2BF-457D-B850-29005346B04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0C0-DB8A-424B-A41D-0FB77F3FF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0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6172-C2BF-457D-B850-29005346B04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0C0-DB8A-424B-A41D-0FB77F3FF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6172-C2BF-457D-B850-29005346B04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0C0-DB8A-424B-A41D-0FB77F3FF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1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6172-C2BF-457D-B850-29005346B04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0C0-DB8A-424B-A41D-0FB77F3FF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7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6172-C2BF-457D-B850-29005346B04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0C0-DB8A-424B-A41D-0FB77F3FF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7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6172-C2BF-457D-B850-29005346B04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0C0-DB8A-424B-A41D-0FB77F3FF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5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6172-C2BF-457D-B850-29005346B04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0C0-DB8A-424B-A41D-0FB77F3FF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7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6172-C2BF-457D-B850-29005346B04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0C0-DB8A-424B-A41D-0FB77F3FF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6172-C2BF-457D-B850-29005346B04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6D0C0-DB8A-424B-A41D-0FB77F3FF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1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FIGHTING HUNGER THROUGH PARTNERSHIP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24,2015</a:t>
            </a:r>
          </a:p>
          <a:p>
            <a:r>
              <a:rPr lang="en-US" dirty="0" smtClean="0"/>
              <a:t>Institute of Social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2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libri"/>
                <a:cs typeface="Times New Roman"/>
              </a:rPr>
              <a:t>provide venue for representatives from government agencies, Non-government organizations, research institutes, academe and particularly Farmers’ Organization to </a:t>
            </a:r>
            <a:r>
              <a:rPr lang="en-US" b="1" dirty="0">
                <a:ea typeface="Calibri"/>
                <a:cs typeface="Times New Roman"/>
              </a:rPr>
              <a:t>exchange views and experiences on institutional purchase in the context of fighting hunger</a:t>
            </a:r>
            <a:r>
              <a:rPr lang="en-US" dirty="0">
                <a:ea typeface="Calibri"/>
                <a:cs typeface="Times New Roman"/>
              </a:rPr>
              <a:t>. </a:t>
            </a:r>
            <a:endParaRPr lang="en-US" dirty="0" smtClean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libri"/>
                <a:cs typeface="Times New Roman"/>
              </a:rPr>
              <a:t>provide </a:t>
            </a:r>
            <a:r>
              <a:rPr lang="en-US" b="1" dirty="0">
                <a:ea typeface="Calibri"/>
                <a:cs typeface="Times New Roman"/>
              </a:rPr>
              <a:t>space for networking and partnership </a:t>
            </a:r>
            <a:r>
              <a:rPr lang="en-US" dirty="0">
                <a:ea typeface="Calibri"/>
                <a:cs typeface="Times New Roman"/>
              </a:rPr>
              <a:t>building among various stakeholders leading to </a:t>
            </a:r>
            <a:r>
              <a:rPr lang="en-US" b="1" dirty="0">
                <a:ea typeface="Calibri"/>
                <a:cs typeface="Times New Roman"/>
              </a:rPr>
              <a:t>concrete areas for cooperation.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1951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Topics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>
              <a:lnSpc>
                <a:spcPct val="115000"/>
              </a:lnSpc>
              <a:spcBef>
                <a:spcPts val="0"/>
              </a:spcBef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Experiences from Brazil's Zero Hunger Program </a:t>
            </a:r>
            <a:endParaRPr lang="en-US" sz="36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>
              <a:lnSpc>
                <a:spcPct val="115000"/>
              </a:lnSpc>
              <a:spcBef>
                <a:spcPts val="0"/>
              </a:spcBef>
            </a:pPr>
            <a:r>
              <a:rPr lang="en-US" sz="3600" dirty="0" smtClean="0">
                <a:solidFill>
                  <a:prstClr val="black"/>
                </a:solidFill>
                <a:ea typeface="Calibri"/>
                <a:cs typeface="Times New Roman"/>
              </a:rPr>
              <a:t>Global 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institutional purchase initiatives </a:t>
            </a:r>
            <a:endParaRPr lang="en-US" sz="36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>
              <a:lnSpc>
                <a:spcPct val="115000"/>
              </a:lnSpc>
              <a:spcBef>
                <a:spcPts val="0"/>
              </a:spcBef>
            </a:pPr>
            <a:r>
              <a:rPr lang="en-US" sz="3600" dirty="0" smtClean="0">
                <a:solidFill>
                  <a:prstClr val="black"/>
                </a:solidFill>
                <a:ea typeface="Calibri"/>
                <a:cs typeface="Times New Roman"/>
              </a:rPr>
              <a:t>Philippines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' Partnership Against Hunger Project </a:t>
            </a:r>
            <a:r>
              <a:rPr lang="en-US" sz="36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en-US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endParaRPr lang="en-US" sz="22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6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key elements of success of an effective partnership for fighting hunger </a:t>
            </a:r>
            <a:endParaRPr lang="en-US" dirty="0"/>
          </a:p>
          <a:p>
            <a:r>
              <a:rPr lang="en-US" dirty="0" smtClean="0"/>
              <a:t>Determine key learning and action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1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Morning Session</a:t>
            </a:r>
          </a:p>
          <a:p>
            <a:pPr marL="0" indent="0">
              <a:buNone/>
            </a:pPr>
            <a:r>
              <a:rPr lang="en-US" dirty="0" smtClean="0"/>
              <a:t>	- sharing of Brazil zero hunger program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-Institutional purchase : Global and Asian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experience</a:t>
            </a:r>
          </a:p>
          <a:p>
            <a:r>
              <a:rPr lang="en-US" dirty="0" smtClean="0"/>
              <a:t>Afternoon Session</a:t>
            </a:r>
          </a:p>
          <a:p>
            <a:pPr lvl="1"/>
            <a:r>
              <a:rPr lang="en-US" dirty="0" smtClean="0"/>
              <a:t>Partnership against hunger project (PAHP)</a:t>
            </a:r>
          </a:p>
          <a:p>
            <a:pPr lvl="1"/>
            <a:r>
              <a:rPr lang="en-US" dirty="0" smtClean="0"/>
              <a:t>CONSEA</a:t>
            </a:r>
          </a:p>
          <a:p>
            <a:pPr lvl="1"/>
            <a:r>
              <a:rPr lang="en-US" dirty="0" smtClean="0"/>
              <a:t>Reflection and Responses</a:t>
            </a:r>
          </a:p>
          <a:p>
            <a:pPr lvl="1"/>
            <a:r>
              <a:rPr lang="en-US" dirty="0" smtClean="0"/>
              <a:t>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12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FIGHTING HUNGER THROUGH PARTNERSHIP</vt:lpstr>
      <vt:lpstr>Objective</vt:lpstr>
      <vt:lpstr>Key Topics </vt:lpstr>
      <vt:lpstr>Areas for discussion</vt:lpstr>
      <vt:lpstr>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FIGHTING HUNGER THROUGH PARTNERSHIP</dc:title>
  <dc:creator>lany</dc:creator>
  <cp:lastModifiedBy>lany</cp:lastModifiedBy>
  <cp:revision>2</cp:revision>
  <dcterms:created xsi:type="dcterms:W3CDTF">2015-03-24T01:22:51Z</dcterms:created>
  <dcterms:modified xsi:type="dcterms:W3CDTF">2015-03-24T01:34:57Z</dcterms:modified>
</cp:coreProperties>
</file>