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2" r:id="rId4"/>
    <p:sldId id="259" r:id="rId5"/>
    <p:sldId id="258" r:id="rId6"/>
    <p:sldId id="264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829" autoAdjust="0"/>
    <p:restoredTop sz="94660"/>
  </p:normalViewPr>
  <p:slideViewPr>
    <p:cSldViewPr>
      <p:cViewPr>
        <p:scale>
          <a:sx n="100" d="100"/>
          <a:sy n="100" d="100"/>
        </p:scale>
        <p:origin x="-636" y="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97451-7CBC-40B9-9F79-4F04A46EF28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9A0D6-156E-47B7-B85F-BAB984290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9A0D6-156E-47B7-B85F-BAB98429054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20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70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711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42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53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056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14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39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04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0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48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8A69-E7B8-4239-A604-B26089B7572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4BB24-FFAB-4D30-B8E4-0B1AE6002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6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3600" i="1" dirty="0" err="1" smtClean="0"/>
              <a:t>Paglalagom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Forum on </a:t>
            </a:r>
            <a:br>
              <a:rPr lang="en-US" sz="3600" dirty="0" smtClean="0"/>
            </a:br>
            <a:r>
              <a:rPr lang="en-US" sz="3600" dirty="0" smtClean="0"/>
              <a:t> Fighting Hunger through Partnerships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28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5200" dirty="0" err="1" smtClean="0"/>
              <a:t>P</a:t>
            </a:r>
            <a:r>
              <a:rPr lang="en-US" dirty="0" err="1" smtClean="0"/>
              <a:t>angangailangan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-28 </a:t>
            </a:r>
            <a:r>
              <a:rPr lang="en-US" dirty="0" err="1" smtClean="0"/>
              <a:t>pagkalipas</a:t>
            </a:r>
            <a:r>
              <a:rPr lang="en-US" dirty="0" smtClean="0"/>
              <a:t> ng </a:t>
            </a:r>
            <a:r>
              <a:rPr lang="en-US" dirty="0" err="1" smtClean="0"/>
              <a:t>unang</a:t>
            </a:r>
            <a:r>
              <a:rPr lang="en-US" dirty="0" smtClean="0"/>
              <a:t> Peoples’ Power, may </a:t>
            </a:r>
            <a:r>
              <a:rPr lang="en-US" dirty="0" err="1" smtClean="0"/>
              <a:t>kahirapan</a:t>
            </a:r>
            <a:r>
              <a:rPr lang="en-US" dirty="0" smtClean="0"/>
              <a:t>, </a:t>
            </a:r>
            <a:r>
              <a:rPr lang="en-US" dirty="0" err="1" smtClean="0"/>
              <a:t>kagutuman</a:t>
            </a:r>
            <a:r>
              <a:rPr lang="en-US" dirty="0" smtClean="0"/>
              <a:t>, </a:t>
            </a:r>
            <a:r>
              <a:rPr lang="en-US" dirty="0" err="1" smtClean="0"/>
              <a:t>malnutrisyon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maraming</a:t>
            </a:r>
            <a:r>
              <a:rPr lang="en-US" dirty="0" smtClean="0"/>
              <a:t> asset reform </a:t>
            </a:r>
            <a:r>
              <a:rPr lang="en-US" dirty="0" err="1" smtClean="0"/>
              <a:t>kailangang</a:t>
            </a:r>
            <a:r>
              <a:rPr lang="en-US" dirty="0" smtClean="0"/>
              <a:t> </a:t>
            </a:r>
            <a:r>
              <a:rPr lang="en-US" dirty="0" err="1" smtClean="0"/>
              <a:t>maipatupad</a:t>
            </a:r>
            <a:r>
              <a:rPr lang="en-US" dirty="0" smtClean="0"/>
              <a:t> </a:t>
            </a:r>
            <a:r>
              <a:rPr lang="en-US" dirty="0" err="1" smtClean="0"/>
              <a:t>nang</a:t>
            </a:r>
            <a:r>
              <a:rPr lang="en-US" dirty="0" smtClean="0"/>
              <a:t> mas </a:t>
            </a:r>
            <a:r>
              <a:rPr lang="en-US" dirty="0" err="1" smtClean="0"/>
              <a:t>mabisa</a:t>
            </a:r>
            <a:r>
              <a:rPr lang="en-US" dirty="0" smtClean="0"/>
              <a:t> at mas </a:t>
            </a:r>
            <a:r>
              <a:rPr lang="en-US" dirty="0" err="1" smtClean="0"/>
              <a:t>mabilis</a:t>
            </a:r>
            <a:r>
              <a:rPr lang="en-US" dirty="0" smtClean="0"/>
              <a:t> </a:t>
            </a:r>
          </a:p>
          <a:p>
            <a:r>
              <a:rPr lang="en-US" sz="5200" dirty="0" err="1" smtClean="0"/>
              <a:t>P</a:t>
            </a:r>
            <a:r>
              <a:rPr lang="en-US" dirty="0" err="1" smtClean="0"/>
              <a:t>inapangarap</a:t>
            </a:r>
            <a:endParaRPr lang="en-US" dirty="0" smtClean="0"/>
          </a:p>
          <a:p>
            <a:r>
              <a:rPr lang="en-US" dirty="0" smtClean="0"/>
              <a:t>Asset reforms ( land, waters, forests, etc)</a:t>
            </a:r>
          </a:p>
          <a:p>
            <a:r>
              <a:rPr lang="en-US" dirty="0" err="1" smtClean="0"/>
              <a:t>Walang</a:t>
            </a:r>
            <a:r>
              <a:rPr lang="en-US" dirty="0" smtClean="0"/>
              <a:t> </a:t>
            </a:r>
            <a:r>
              <a:rPr lang="en-US" dirty="0" err="1" smtClean="0"/>
              <a:t>mahirap</a:t>
            </a:r>
            <a:r>
              <a:rPr lang="en-US" dirty="0" smtClean="0"/>
              <a:t>, </a:t>
            </a:r>
            <a:r>
              <a:rPr lang="en-US" dirty="0" err="1" smtClean="0"/>
              <a:t>walang</a:t>
            </a:r>
            <a:r>
              <a:rPr lang="en-US" dirty="0" smtClean="0"/>
              <a:t> </a:t>
            </a:r>
            <a:r>
              <a:rPr lang="en-US" dirty="0" err="1" smtClean="0"/>
              <a:t>gutom,walang</a:t>
            </a:r>
            <a:r>
              <a:rPr lang="en-US" dirty="0" smtClean="0"/>
              <a:t> malnourished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Procurment</a:t>
            </a:r>
            <a:r>
              <a:rPr lang="en-US" dirty="0" smtClean="0"/>
              <a:t> with/for Producers /Family Farmers</a:t>
            </a:r>
          </a:p>
          <a:p>
            <a:r>
              <a:rPr lang="en-US" sz="4700" dirty="0" err="1" smtClean="0"/>
              <a:t>P</a:t>
            </a:r>
            <a:r>
              <a:rPr lang="en-US" dirty="0" err="1" smtClean="0"/>
              <a:t>amamaraan</a:t>
            </a:r>
            <a:endParaRPr lang="en-US" dirty="0" smtClean="0"/>
          </a:p>
          <a:p>
            <a:r>
              <a:rPr lang="en-US" dirty="0" smtClean="0"/>
              <a:t>Brazil’s zero Hunger program and food purchase</a:t>
            </a:r>
          </a:p>
          <a:p>
            <a:r>
              <a:rPr lang="en-US" dirty="0" smtClean="0"/>
              <a:t>Public procurement from Asian countries</a:t>
            </a:r>
          </a:p>
          <a:p>
            <a:r>
              <a:rPr lang="en-US" dirty="0" smtClean="0"/>
              <a:t>Enhanced PAHP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Mahalagang</a:t>
            </a:r>
            <a:r>
              <a:rPr lang="en-US" sz="3200" dirty="0" smtClean="0"/>
              <a:t> </a:t>
            </a:r>
            <a:r>
              <a:rPr lang="en-US" sz="3200" dirty="0" err="1" smtClean="0"/>
              <a:t>elemento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ng Zero Hunger Program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Components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Food Card Program</a:t>
            </a:r>
          </a:p>
          <a:p>
            <a:r>
              <a:rPr lang="en-US" dirty="0" smtClean="0"/>
              <a:t>Food Acquisition Program</a:t>
            </a:r>
            <a:br>
              <a:rPr lang="en-US" dirty="0" smtClean="0"/>
            </a:br>
            <a:r>
              <a:rPr lang="en-US" sz="2000" dirty="0" smtClean="0"/>
              <a:t>-farmers to sell products to </a:t>
            </a:r>
            <a:r>
              <a:rPr lang="en-US" sz="2000" dirty="0" err="1" smtClean="0"/>
              <a:t>govt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</a:t>
            </a:r>
            <a:r>
              <a:rPr lang="en-US" sz="2000" dirty="0" err="1" smtClean="0"/>
              <a:t>govt</a:t>
            </a:r>
            <a:r>
              <a:rPr lang="en-US" sz="2000" dirty="0" smtClean="0"/>
              <a:t> gives credit, TA,  insurance   </a:t>
            </a:r>
            <a:br>
              <a:rPr lang="en-US" sz="2000" dirty="0" smtClean="0"/>
            </a:br>
            <a:r>
              <a:rPr lang="en-US" sz="2000" dirty="0" smtClean="0"/>
              <a:t>     for production and marketing to </a:t>
            </a:r>
            <a:br>
              <a:rPr lang="en-US" sz="2000" dirty="0" smtClean="0"/>
            </a:br>
            <a:r>
              <a:rPr lang="en-US" sz="2000" dirty="0" smtClean="0"/>
              <a:t>     farmers</a:t>
            </a:r>
          </a:p>
          <a:p>
            <a:r>
              <a:rPr lang="en-US" dirty="0" smtClean="0"/>
              <a:t>Food education programs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000" dirty="0" smtClean="0"/>
              <a:t>-nutritious food for school </a:t>
            </a:r>
            <a:br>
              <a:rPr lang="en-US" sz="2000" dirty="0" smtClean="0"/>
            </a:br>
            <a:r>
              <a:rPr lang="en-US" sz="2000" dirty="0" smtClean="0"/>
              <a:t>      </a:t>
            </a:r>
            <a:r>
              <a:rPr lang="en-US" sz="2000" dirty="0" err="1" smtClean="0"/>
              <a:t>childen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-health awareness 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3 factors of success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Govt institutional support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Govt financial support</a:t>
            </a:r>
          </a:p>
          <a:p>
            <a:r>
              <a:rPr lang="en-US" dirty="0" smtClean="0"/>
              <a:t>Support of peoples/ farmers movement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673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1600200" y="1143001"/>
            <a:ext cx="5715000" cy="3352799"/>
          </a:xfrm>
          <a:prstGeom prst="triangle">
            <a:avLst>
              <a:gd name="adj" fmla="val 478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FFFF0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Public Procurement /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Institutional purchase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Government is a big consumer 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 government  purchase  to  support  social and environmental  objectives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Harmonized government program to address hunger  (feeding program) and to support small scale farmers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pPr marL="285750" indent="-285750" algn="ctr">
              <a:buFontTx/>
              <a:buChar char="-"/>
            </a:pP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762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“Political Will” </a:t>
            </a:r>
          </a:p>
          <a:p>
            <a:pPr algn="ctr"/>
            <a:r>
              <a:rPr lang="en-US" dirty="0" smtClean="0"/>
              <a:t>created by pressure from social movement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4724400"/>
            <a:ext cx="2590800" cy="2133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sz="1400" dirty="0" smtClean="0"/>
              <a:t>Directions/ Principles </a:t>
            </a:r>
            <a:endParaRPr lang="en-US" sz="1400" dirty="0"/>
          </a:p>
          <a:p>
            <a:r>
              <a:rPr lang="en-US" sz="1400" dirty="0" smtClean="0"/>
              <a:t>Captured in Legal Framework</a:t>
            </a:r>
          </a:p>
          <a:p>
            <a:r>
              <a:rPr lang="en-US" sz="1600" dirty="0" smtClean="0"/>
              <a:t>-</a:t>
            </a:r>
            <a:r>
              <a:rPr lang="en-US" sz="1200" dirty="0" smtClean="0"/>
              <a:t>dispenses bidding</a:t>
            </a:r>
          </a:p>
          <a:p>
            <a:r>
              <a:rPr lang="en-US" sz="1200" dirty="0" smtClean="0"/>
              <a:t>-health policy</a:t>
            </a:r>
          </a:p>
          <a:p>
            <a:r>
              <a:rPr lang="en-US" sz="1200" dirty="0" smtClean="0"/>
              <a:t>-tax policy</a:t>
            </a:r>
          </a:p>
          <a:p>
            <a:r>
              <a:rPr lang="en-US" sz="1200" dirty="0" smtClean="0"/>
              <a:t>-cooperative marketing</a:t>
            </a:r>
          </a:p>
          <a:p>
            <a:r>
              <a:rPr lang="en-US" sz="1200" dirty="0" smtClean="0"/>
              <a:t>-agrarian reform</a:t>
            </a:r>
          </a:p>
          <a:p>
            <a:r>
              <a:rPr lang="en-US" sz="1200" dirty="0" smtClean="0"/>
              <a:t>-sustainable, agro-ecology</a:t>
            </a:r>
          </a:p>
          <a:p>
            <a:r>
              <a:rPr lang="en-US" sz="1200" dirty="0" smtClean="0"/>
              <a:t>-support in  farmer participation in value chain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4648200"/>
            <a:ext cx="3276600" cy="2163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Coordination and collaboration approach / Synergy / partnership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Inter and intra-coordination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multi-</a:t>
            </a:r>
            <a:r>
              <a:rPr lang="en-US" sz="1600" dirty="0" err="1" smtClean="0"/>
              <a:t>sectoral</a:t>
            </a:r>
            <a:r>
              <a:rPr lang="en-US" sz="1600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At all levels (</a:t>
            </a:r>
            <a:r>
              <a:rPr lang="en-US" sz="1600" dirty="0" err="1" smtClean="0"/>
              <a:t>nat’l,prov’l,mun</a:t>
            </a:r>
            <a:r>
              <a:rPr lang="en-U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Institutionalization of policy dialogues 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Up-Down Arrow 8"/>
          <p:cNvSpPr/>
          <p:nvPr/>
        </p:nvSpPr>
        <p:spPr>
          <a:xfrm rot="2136692">
            <a:off x="209442" y="956712"/>
            <a:ext cx="2447728" cy="33141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</a:t>
            </a:r>
          </a:p>
          <a:p>
            <a:pPr marL="285750" indent="-285750" algn="ctr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claim making</a:t>
            </a:r>
          </a:p>
          <a:p>
            <a:pPr marL="285750" indent="-285750" algn="ctr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Relay information</a:t>
            </a:r>
          </a:p>
          <a:p>
            <a:pPr marL="285750" indent="-285750" algn="ctr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Policy advocacy </a:t>
            </a:r>
          </a:p>
          <a:p>
            <a:pPr marL="285750" indent="-285750" algn="ctr">
              <a:buFontTx/>
              <a:buChar char="-"/>
            </a:pPr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2819400" y="4648200"/>
            <a:ext cx="2895600" cy="2209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Investment on Capacity building / Credit/Insurance/Pricing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Up-Down Arrow 12"/>
          <p:cNvSpPr/>
          <p:nvPr/>
        </p:nvSpPr>
        <p:spPr>
          <a:xfrm>
            <a:off x="5943600" y="381000"/>
            <a:ext cx="2743200" cy="3630827"/>
          </a:xfrm>
          <a:prstGeom prst="up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SOCIAL PARTICIPATION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(Public /consumer Awareness, media)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9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to PAHP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Institutionalize the Involvement of FOs/ CSOs  even </a:t>
            </a:r>
            <a:r>
              <a:rPr lang="en-US" sz="2800" dirty="0"/>
              <a:t>a</a:t>
            </a:r>
            <a:r>
              <a:rPr lang="en-US" sz="2800" dirty="0" smtClean="0"/>
              <a:t>t pilot stages, and at all levels  - hot just beneficiaries or a delivery mechanism of </a:t>
            </a:r>
            <a:r>
              <a:rPr lang="en-US" sz="2800" dirty="0" err="1" smtClean="0"/>
              <a:t>govt</a:t>
            </a:r>
            <a:r>
              <a:rPr lang="en-US" sz="2800" dirty="0" smtClean="0"/>
              <a:t> program </a:t>
            </a:r>
          </a:p>
          <a:p>
            <a:r>
              <a:rPr lang="en-US" sz="2800" dirty="0" smtClean="0"/>
              <a:t>Clarify </a:t>
            </a:r>
            <a:r>
              <a:rPr lang="en-US" sz="2800" dirty="0" err="1" smtClean="0"/>
              <a:t>govt</a:t>
            </a:r>
            <a:r>
              <a:rPr lang="en-US" sz="2800" dirty="0" smtClean="0"/>
              <a:t> policy on public procurement; HINDI TAYO BUMABANGGA SA WTO COMMITMENT</a:t>
            </a:r>
          </a:p>
          <a:p>
            <a:r>
              <a:rPr lang="en-US" sz="2800" dirty="0" smtClean="0"/>
              <a:t>Never include </a:t>
            </a:r>
            <a:r>
              <a:rPr lang="en-US" sz="2800" dirty="0" err="1" smtClean="0"/>
              <a:t>govt</a:t>
            </a:r>
            <a:r>
              <a:rPr lang="en-US" sz="2800" dirty="0" smtClean="0"/>
              <a:t> procurement in FTA negotiations</a:t>
            </a:r>
          </a:p>
          <a:p>
            <a:r>
              <a:rPr lang="en-US" sz="2800" dirty="0" smtClean="0"/>
              <a:t>Give premium price for sustainable, organically produced crops of family farmers</a:t>
            </a:r>
          </a:p>
          <a:p>
            <a:r>
              <a:rPr lang="en-US" sz="2800" dirty="0" smtClean="0"/>
              <a:t>Strengthen participation of farmers in value chain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1848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to PAHP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 Review the experience of PAHP, involving CSOs , review and distill lessons including the engagement of CSOs </a:t>
            </a:r>
          </a:p>
          <a:p>
            <a:r>
              <a:rPr lang="en-US" sz="2800" dirty="0" smtClean="0"/>
              <a:t>Since DAR is involved in this convergence, ensure real implementation of agrarian reform </a:t>
            </a:r>
          </a:p>
          <a:p>
            <a:r>
              <a:rPr lang="en-US" sz="2800" dirty="0" smtClean="0"/>
              <a:t>Include DOLE, DOH, DTI, DILG</a:t>
            </a:r>
          </a:p>
          <a:p>
            <a:r>
              <a:rPr lang="en-US" sz="2800" dirty="0" err="1" smtClean="0"/>
              <a:t>Govt</a:t>
            </a:r>
            <a:r>
              <a:rPr lang="en-US" sz="2800" dirty="0" smtClean="0"/>
              <a:t> procurement policy as a tool to protect &amp; promote other small industries as well for social objectives</a:t>
            </a:r>
          </a:p>
          <a:p>
            <a:r>
              <a:rPr lang="en-US" sz="2800" dirty="0" smtClean="0"/>
              <a:t>Guard and assert our right to public stock piling</a:t>
            </a:r>
          </a:p>
          <a:p>
            <a:r>
              <a:rPr lang="en-US" sz="2800" dirty="0" smtClean="0"/>
              <a:t>Learning exchange with Brazil for farmers</a:t>
            </a:r>
          </a:p>
        </p:txBody>
      </p:sp>
    </p:spTree>
    <p:extLst>
      <p:ext uri="{BB962C8B-B14F-4D97-AF65-F5344CB8AC3E}">
        <p14:creationId xmlns:p14="http://schemas.microsoft.com/office/powerpoint/2010/main" xmlns="" val="21848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to PAHP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Maging</a:t>
            </a:r>
            <a:r>
              <a:rPr lang="en-US" sz="2800" dirty="0" smtClean="0"/>
              <a:t> </a:t>
            </a:r>
            <a:r>
              <a:rPr lang="en-US" sz="2800" dirty="0" err="1" smtClean="0"/>
              <a:t>masipag</a:t>
            </a:r>
            <a:endParaRPr lang="en-US" sz="2800" dirty="0" smtClean="0"/>
          </a:p>
          <a:p>
            <a:r>
              <a:rPr lang="en-US" sz="2800" dirty="0" smtClean="0"/>
              <a:t>Programs should not be piecemeal, </a:t>
            </a:r>
            <a:r>
              <a:rPr lang="en-US" sz="2800" dirty="0" err="1" smtClean="0"/>
              <a:t>shld</a:t>
            </a:r>
            <a:r>
              <a:rPr lang="en-US" sz="2800" dirty="0" smtClean="0"/>
              <a:t> be integrated, specially in DRRM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1848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CSOs</a:t>
            </a:r>
            <a:br>
              <a:rPr lang="en-US" sz="2400" b="1" dirty="0" smtClean="0"/>
            </a:br>
            <a:r>
              <a:rPr lang="en-US" dirty="0" smtClean="0"/>
              <a:t>- </a:t>
            </a:r>
            <a:r>
              <a:rPr lang="en-US" sz="2400" dirty="0" smtClean="0"/>
              <a:t>feeding program to target malnourished school childre</a:t>
            </a:r>
            <a:r>
              <a:rPr lang="en-US" sz="1800" dirty="0" smtClean="0"/>
              <a:t>n </a:t>
            </a:r>
            <a:r>
              <a:rPr lang="en-US" sz="2400" dirty="0" smtClean="0"/>
              <a:t>through public purchase ; maximize existing openings in the Local Govt Code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 finding champions from all sectors to pursue fight </a:t>
            </a:r>
            <a:r>
              <a:rPr lang="en-US" sz="2400" dirty="0" err="1" smtClean="0"/>
              <a:t>vs</a:t>
            </a:r>
            <a:r>
              <a:rPr lang="en-US" sz="2400" dirty="0" smtClean="0"/>
              <a:t> hunger</a:t>
            </a:r>
          </a:p>
          <a:p>
            <a:pPr marL="0" indent="0">
              <a:buNone/>
            </a:pPr>
            <a:r>
              <a:rPr lang="en-US" sz="2400" dirty="0" smtClean="0"/>
              <a:t>     -Work for legal instruments for institutional purchase from  </a:t>
            </a:r>
            <a:br>
              <a:rPr lang="en-US" sz="2400" dirty="0" smtClean="0"/>
            </a:br>
            <a:r>
              <a:rPr lang="en-US" sz="2400" dirty="0" smtClean="0"/>
              <a:t>      farmers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 push for a review of the PAHP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- role of NAPC </a:t>
            </a:r>
          </a:p>
          <a:p>
            <a:r>
              <a:rPr lang="en-US" sz="2400" b="1" dirty="0" smtClean="0"/>
              <a:t>Govt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74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CSOs</a:t>
            </a:r>
            <a:br>
              <a:rPr lang="en-US" sz="2400" b="1" dirty="0" smtClean="0"/>
            </a:br>
            <a:r>
              <a:rPr lang="en-US" dirty="0" smtClean="0"/>
              <a:t>- </a:t>
            </a:r>
            <a:r>
              <a:rPr lang="en-US" sz="2400" dirty="0" smtClean="0"/>
              <a:t>feeding program to target malnourished school childre</a:t>
            </a:r>
            <a:r>
              <a:rPr lang="en-US" sz="1800" dirty="0" smtClean="0"/>
              <a:t>n </a:t>
            </a:r>
            <a:r>
              <a:rPr lang="en-US" sz="2400" dirty="0" smtClean="0"/>
              <a:t>through public purchase ; maximize existing openings in the Local </a:t>
            </a:r>
            <a:r>
              <a:rPr lang="en-US" sz="2400" dirty="0" err="1" smtClean="0"/>
              <a:t>Govt</a:t>
            </a:r>
            <a:r>
              <a:rPr lang="en-US" sz="2400" dirty="0" smtClean="0"/>
              <a:t> Code </a:t>
            </a:r>
          </a:p>
          <a:p>
            <a:pPr marL="0" indent="0">
              <a:buNone/>
            </a:pPr>
            <a:r>
              <a:rPr lang="en-US" sz="2400" dirty="0" smtClean="0"/>
              <a:t>     - finding champions from all sectors to pursue fight </a:t>
            </a:r>
            <a:r>
              <a:rPr lang="en-US" sz="2400" dirty="0" err="1" smtClean="0"/>
              <a:t>vs</a:t>
            </a:r>
            <a:r>
              <a:rPr lang="en-US" sz="2400" dirty="0" smtClean="0"/>
              <a:t> hunger</a:t>
            </a:r>
          </a:p>
          <a:p>
            <a:pPr marL="0" indent="0">
              <a:buNone/>
            </a:pPr>
            <a:r>
              <a:rPr lang="en-US" sz="2400" dirty="0" smtClean="0"/>
              <a:t>     -Work for legal instruments for institutional purchase from  </a:t>
            </a:r>
            <a:br>
              <a:rPr lang="en-US" sz="2400" dirty="0" smtClean="0"/>
            </a:br>
            <a:r>
              <a:rPr lang="en-US" sz="2400" dirty="0" smtClean="0"/>
              <a:t>      farmers</a:t>
            </a:r>
          </a:p>
          <a:p>
            <a:pPr marL="0" indent="0">
              <a:buNone/>
            </a:pPr>
            <a:r>
              <a:rPr lang="en-US" sz="2400" dirty="0" smtClean="0"/>
              <a:t>     - push for a review of the PAHP</a:t>
            </a:r>
          </a:p>
          <a:p>
            <a:pPr marL="0" indent="0">
              <a:buNone/>
            </a:pPr>
            <a:r>
              <a:rPr lang="en-US" sz="2400" dirty="0" smtClean="0"/>
              <a:t>     - role of NAPC </a:t>
            </a:r>
          </a:p>
          <a:p>
            <a:r>
              <a:rPr lang="en-US" sz="2400" b="1" dirty="0" err="1" smtClean="0"/>
              <a:t>Govt</a:t>
            </a:r>
            <a:endParaRPr lang="en-US" sz="2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74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386</Words>
  <Application>Microsoft Macintosh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Paglalagom Forum on   Fighting Hunger through Partnerships</vt:lpstr>
      <vt:lpstr>PPP</vt:lpstr>
      <vt:lpstr>Mahalagang elemento  ng Zero Hunger Program </vt:lpstr>
      <vt:lpstr>Slide 4</vt:lpstr>
      <vt:lpstr>Recommendations to PAHP</vt:lpstr>
      <vt:lpstr>Recommendations to PAHP</vt:lpstr>
      <vt:lpstr>Recommendations to PAHP</vt:lpstr>
      <vt:lpstr>Action Points</vt:lpstr>
      <vt:lpstr>Action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 Elements of Success</dc:title>
  <dc:creator>lany</dc:creator>
  <cp:lastModifiedBy>TSIP</cp:lastModifiedBy>
  <cp:revision>38</cp:revision>
  <dcterms:created xsi:type="dcterms:W3CDTF">2015-03-24T05:25:54Z</dcterms:created>
  <dcterms:modified xsi:type="dcterms:W3CDTF">2015-03-25T01:09:09Z</dcterms:modified>
</cp:coreProperties>
</file>