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59" r:id="rId3"/>
    <p:sldId id="260" r:id="rId4"/>
    <p:sldId id="262" r:id="rId5"/>
    <p:sldId id="265" r:id="rId6"/>
    <p:sldId id="266" r:id="rId7"/>
    <p:sldId id="267" r:id="rId8"/>
    <p:sldId id="258" r:id="rId9"/>
    <p:sldId id="270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83A14-C69B-4BB3-A53D-78616A04A9E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A491E4E-1DDF-4894-B04A-5ABC7C382374}" type="pres">
      <dgm:prSet presAssocID="{C8E83A14-C69B-4BB3-A53D-78616A04A9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DAF1FC8-0D58-47A3-BB9E-88CDF7EDF833}" type="presOf" srcId="{C8E83A14-C69B-4BB3-A53D-78616A04A9E9}" destId="{2A491E4E-1DDF-4894-B04A-5ABC7C382374}" srcOrd="0" destOrd="0" presId="urn:microsoft.com/office/officeart/2005/8/layout/chevron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6F73EA-98D3-4D1B-8D06-EC4CC355532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FABD6EB-EDF2-4DF3-B327-7ADFF7462410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Goverment</a:t>
          </a:r>
          <a:endParaRPr lang="id-ID" dirty="0">
            <a:solidFill>
              <a:schemeClr val="bg1"/>
            </a:solidFill>
          </a:endParaRPr>
        </a:p>
      </dgm:t>
    </dgm:pt>
    <dgm:pt modelId="{FFC047D5-7F50-4161-8920-71F399C74504}" type="parTrans" cxnId="{2E75D488-AE08-473C-AA13-7202504A8D8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805D9A8A-72F5-4B89-80C3-8CC455E47491}" type="sibTrans" cxnId="{2E75D488-AE08-473C-AA13-7202504A8D8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BEF6DC4-B89F-4C57-99E7-C9C43B9BC9AD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bg1"/>
              </a:solidFill>
            </a:rPr>
            <a:t>Policy</a:t>
          </a:r>
          <a:endParaRPr lang="id-ID" sz="1100" b="1" dirty="0" smtClean="0">
            <a:solidFill>
              <a:schemeClr val="bg1"/>
            </a:solidFill>
          </a:endParaRPr>
        </a:p>
        <a:p>
          <a:endParaRPr lang="id-ID" sz="700" dirty="0">
            <a:solidFill>
              <a:schemeClr val="tx1"/>
            </a:solidFill>
          </a:endParaRPr>
        </a:p>
      </dgm:t>
    </dgm:pt>
    <dgm:pt modelId="{407A0B64-1DF2-4AB8-A1F3-3F652D4EE498}" type="parTrans" cxnId="{B364F511-C569-43DC-8FAE-15E5E6E9EA8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EF55EA1-1A51-45BF-AECA-43BD42F06289}" type="sibTrans" cxnId="{B364F511-C569-43DC-8FAE-15E5E6E9EA8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227DA352-6441-4D22-BF3B-660276F666C4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Regulation</a:t>
          </a:r>
          <a:endParaRPr lang="id-ID" sz="1100" dirty="0">
            <a:solidFill>
              <a:schemeClr val="bg1"/>
            </a:solidFill>
          </a:endParaRPr>
        </a:p>
      </dgm:t>
    </dgm:pt>
    <dgm:pt modelId="{AE0A3DFB-CA72-4EBC-A11B-2B93A76683D5}" type="parTrans" cxnId="{EBD97335-B9FB-4E49-A670-17E8B4E1369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9721D85-8DE1-4238-9B61-A40A1B5B4FFB}" type="sibTrans" cxnId="{EBD97335-B9FB-4E49-A670-17E8B4E1369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48484035-FD8A-4C80-959C-AD38EEF4076C}" type="pres">
      <dgm:prSet presAssocID="{C86F73EA-98D3-4D1B-8D06-EC4CC355532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087376-5C40-40A8-9ECA-4533DD6A589C}" type="pres">
      <dgm:prSet presAssocID="{7FABD6EB-EDF2-4DF3-B327-7ADFF7462410}" presName="roof" presStyleLbl="dkBgShp" presStyleIdx="0" presStyleCnt="2"/>
      <dgm:spPr/>
      <dgm:t>
        <a:bodyPr/>
        <a:lstStyle/>
        <a:p>
          <a:endParaRPr lang="id-ID"/>
        </a:p>
      </dgm:t>
    </dgm:pt>
    <dgm:pt modelId="{F0118B43-F4F4-419A-80A3-9A39C27BD2AB}" type="pres">
      <dgm:prSet presAssocID="{7FABD6EB-EDF2-4DF3-B327-7ADFF7462410}" presName="pillars" presStyleCnt="0"/>
      <dgm:spPr/>
    </dgm:pt>
    <dgm:pt modelId="{E2BDCDA1-86CB-4A3F-B442-DAB70636AC08}" type="pres">
      <dgm:prSet presAssocID="{7FABD6EB-EDF2-4DF3-B327-7ADFF7462410}" presName="pillar1" presStyleLbl="node1" presStyleIdx="0" presStyleCnt="2" custScaleX="21780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0BFEF9-1D5E-4977-BEC6-0FB6CE74A79C}" type="pres">
      <dgm:prSet presAssocID="{227DA352-6441-4D22-BF3B-660276F666C4}" presName="pillarX" presStyleLbl="node1" presStyleIdx="1" presStyleCnt="2" custScaleX="39614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C57EC9-7213-4E6D-96AC-8AEB3AAF1B9E}" type="pres">
      <dgm:prSet presAssocID="{7FABD6EB-EDF2-4DF3-B327-7ADFF7462410}" presName="base" presStyleLbl="dkBgShp" presStyleIdx="1" presStyleCnt="2"/>
      <dgm:spPr/>
      <dgm:t>
        <a:bodyPr/>
        <a:lstStyle/>
        <a:p>
          <a:endParaRPr lang="id-ID"/>
        </a:p>
      </dgm:t>
    </dgm:pt>
  </dgm:ptLst>
  <dgm:cxnLst>
    <dgm:cxn modelId="{FE4DBA7E-4906-42F5-94F6-2FAEDA51B4BC}" type="presOf" srcId="{C86F73EA-98D3-4D1B-8D06-EC4CC3555328}" destId="{48484035-FD8A-4C80-959C-AD38EEF4076C}" srcOrd="0" destOrd="0" presId="urn:microsoft.com/office/officeart/2005/8/layout/hList3"/>
    <dgm:cxn modelId="{EBD97335-B9FB-4E49-A670-17E8B4E13697}" srcId="{7FABD6EB-EDF2-4DF3-B327-7ADFF7462410}" destId="{227DA352-6441-4D22-BF3B-660276F666C4}" srcOrd="1" destOrd="0" parTransId="{AE0A3DFB-CA72-4EBC-A11B-2B93A76683D5}" sibTransId="{C9721D85-8DE1-4238-9B61-A40A1B5B4FFB}"/>
    <dgm:cxn modelId="{694D2BFF-80F0-47EE-AA60-698167870266}" type="presOf" srcId="{3BEF6DC4-B89F-4C57-99E7-C9C43B9BC9AD}" destId="{E2BDCDA1-86CB-4A3F-B442-DAB70636AC08}" srcOrd="0" destOrd="0" presId="urn:microsoft.com/office/officeart/2005/8/layout/hList3"/>
    <dgm:cxn modelId="{2E75D488-AE08-473C-AA13-7202504A8D85}" srcId="{C86F73EA-98D3-4D1B-8D06-EC4CC3555328}" destId="{7FABD6EB-EDF2-4DF3-B327-7ADFF7462410}" srcOrd="0" destOrd="0" parTransId="{FFC047D5-7F50-4161-8920-71F399C74504}" sibTransId="{805D9A8A-72F5-4B89-80C3-8CC455E47491}"/>
    <dgm:cxn modelId="{2962CF4E-065E-4F24-8E88-50C2354DB8CC}" type="presOf" srcId="{7FABD6EB-EDF2-4DF3-B327-7ADFF7462410}" destId="{31087376-5C40-40A8-9ECA-4533DD6A589C}" srcOrd="0" destOrd="0" presId="urn:microsoft.com/office/officeart/2005/8/layout/hList3"/>
    <dgm:cxn modelId="{A08FD9E1-C78B-4F88-A45E-9AED9EE6EC4C}" type="presOf" srcId="{227DA352-6441-4D22-BF3B-660276F666C4}" destId="{F90BFEF9-1D5E-4977-BEC6-0FB6CE74A79C}" srcOrd="0" destOrd="0" presId="urn:microsoft.com/office/officeart/2005/8/layout/hList3"/>
    <dgm:cxn modelId="{B364F511-C569-43DC-8FAE-15E5E6E9EA86}" srcId="{7FABD6EB-EDF2-4DF3-B327-7ADFF7462410}" destId="{3BEF6DC4-B89F-4C57-99E7-C9C43B9BC9AD}" srcOrd="0" destOrd="0" parTransId="{407A0B64-1DF2-4AB8-A1F3-3F652D4EE498}" sibTransId="{AEF55EA1-1A51-45BF-AECA-43BD42F06289}"/>
    <dgm:cxn modelId="{BD539BB4-BEC7-4C6C-861A-845BE1520A58}" type="presParOf" srcId="{48484035-FD8A-4C80-959C-AD38EEF4076C}" destId="{31087376-5C40-40A8-9ECA-4533DD6A589C}" srcOrd="0" destOrd="0" presId="urn:microsoft.com/office/officeart/2005/8/layout/hList3"/>
    <dgm:cxn modelId="{44148E62-5325-4DB6-891F-A168226C5386}" type="presParOf" srcId="{48484035-FD8A-4C80-959C-AD38EEF4076C}" destId="{F0118B43-F4F4-419A-80A3-9A39C27BD2AB}" srcOrd="1" destOrd="0" presId="urn:microsoft.com/office/officeart/2005/8/layout/hList3"/>
    <dgm:cxn modelId="{1B18F467-4D7B-473C-A0F6-27B0FB16956E}" type="presParOf" srcId="{F0118B43-F4F4-419A-80A3-9A39C27BD2AB}" destId="{E2BDCDA1-86CB-4A3F-B442-DAB70636AC08}" srcOrd="0" destOrd="0" presId="urn:microsoft.com/office/officeart/2005/8/layout/hList3"/>
    <dgm:cxn modelId="{21A6E21E-51C5-4A10-90C5-4D42D076F1CD}" type="presParOf" srcId="{F0118B43-F4F4-419A-80A3-9A39C27BD2AB}" destId="{F90BFEF9-1D5E-4977-BEC6-0FB6CE74A79C}" srcOrd="1" destOrd="0" presId="urn:microsoft.com/office/officeart/2005/8/layout/hList3"/>
    <dgm:cxn modelId="{9ACC0BBB-3629-4DA9-98AD-03296DD74CF9}" type="presParOf" srcId="{48484035-FD8A-4C80-959C-AD38EEF4076C}" destId="{83C57EC9-7213-4E6D-96AC-8AEB3AAF1B9E}" srcOrd="2" destOrd="0" presId="urn:microsoft.com/office/officeart/2005/8/layout/hList3"/>
  </dgm:cxnLst>
  <dgm:bg>
    <a:solidFill>
      <a:schemeClr val="accent2">
        <a:lumMod val="20000"/>
        <a:lumOff val="80000"/>
      </a:schemeClr>
    </a:solidFill>
  </dgm:bg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0FB93E-211F-47BB-BCD3-94908DBC2C9A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1EAF5-3CBF-456B-91C6-2DE742B387FB}">
      <dgm:prSet phldrT="[Text]"/>
      <dgm:spPr/>
      <dgm:t>
        <a:bodyPr/>
        <a:lstStyle/>
        <a:p>
          <a:r>
            <a:rPr lang="en-US" dirty="0" smtClean="0"/>
            <a:t>Feasibility Study</a:t>
          </a:r>
          <a:endParaRPr lang="en-US" dirty="0"/>
        </a:p>
      </dgm:t>
    </dgm:pt>
    <dgm:pt modelId="{1E60A7D5-6462-4D53-845F-EC207DAFD864}" type="parTrans" cxnId="{1E3305AC-1617-43A0-B64F-BEB67977E508}">
      <dgm:prSet/>
      <dgm:spPr/>
      <dgm:t>
        <a:bodyPr/>
        <a:lstStyle/>
        <a:p>
          <a:endParaRPr lang="en-US"/>
        </a:p>
      </dgm:t>
    </dgm:pt>
    <dgm:pt modelId="{136040BA-66D2-497F-8376-3AF14803CF59}" type="sibTrans" cxnId="{1E3305AC-1617-43A0-B64F-BEB67977E508}">
      <dgm:prSet/>
      <dgm:spPr/>
      <dgm:t>
        <a:bodyPr/>
        <a:lstStyle/>
        <a:p>
          <a:endParaRPr lang="en-US"/>
        </a:p>
      </dgm:t>
    </dgm:pt>
    <dgm:pt modelId="{345C86D6-54F8-482F-8987-14FBC1436BC3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dirty="0" err="1" smtClean="0"/>
            <a:t>Trisno</a:t>
          </a:r>
          <a:r>
            <a:rPr lang="en-US" sz="1400" dirty="0" smtClean="0"/>
            <a:t> </a:t>
          </a:r>
          <a:r>
            <a:rPr lang="en-US" sz="1400" dirty="0" err="1" smtClean="0"/>
            <a:t>Tani</a:t>
          </a:r>
          <a:r>
            <a:rPr lang="en-US" sz="1400" dirty="0" smtClean="0"/>
            <a:t> Cooperative</a:t>
          </a:r>
          <a:endParaRPr lang="en-US" sz="1400" dirty="0"/>
        </a:p>
      </dgm:t>
    </dgm:pt>
    <dgm:pt modelId="{F31B4F6D-03F1-4CBB-B936-B7DF7292B34B}" type="parTrans" cxnId="{29D74070-C1CC-47C2-B881-21463C34662D}">
      <dgm:prSet/>
      <dgm:spPr/>
      <dgm:t>
        <a:bodyPr/>
        <a:lstStyle/>
        <a:p>
          <a:endParaRPr lang="en-US"/>
        </a:p>
      </dgm:t>
    </dgm:pt>
    <dgm:pt modelId="{3FDDFA81-9959-45B8-B884-2FB72894D5AB}" type="sibTrans" cxnId="{29D74070-C1CC-47C2-B881-21463C34662D}">
      <dgm:prSet/>
      <dgm:spPr/>
      <dgm:t>
        <a:bodyPr/>
        <a:lstStyle/>
        <a:p>
          <a:endParaRPr lang="en-US"/>
        </a:p>
      </dgm:t>
    </dgm:pt>
    <dgm:pt modelId="{228B0386-3047-49F5-BB45-3A1988B99E94}">
      <dgm:prSet phldrT="[Text]"/>
      <dgm:spPr/>
      <dgm:t>
        <a:bodyPr/>
        <a:lstStyle/>
        <a:p>
          <a:r>
            <a:rPr lang="en-US" dirty="0" err="1" smtClean="0"/>
            <a:t>Bussines</a:t>
          </a:r>
          <a:r>
            <a:rPr lang="en-US" dirty="0" smtClean="0"/>
            <a:t> Planning</a:t>
          </a:r>
          <a:endParaRPr lang="en-US" dirty="0"/>
        </a:p>
      </dgm:t>
    </dgm:pt>
    <dgm:pt modelId="{0328518B-04BA-4336-A1B1-D75DB823DBB9}" type="parTrans" cxnId="{AA16DEC7-41A8-41E9-BF94-4B3AE5B23C4E}">
      <dgm:prSet/>
      <dgm:spPr/>
      <dgm:t>
        <a:bodyPr/>
        <a:lstStyle/>
        <a:p>
          <a:endParaRPr lang="en-US"/>
        </a:p>
      </dgm:t>
    </dgm:pt>
    <dgm:pt modelId="{9CEBF0E2-C1BB-4728-A584-0B7B67FF206C}" type="sibTrans" cxnId="{AA16DEC7-41A8-41E9-BF94-4B3AE5B23C4E}">
      <dgm:prSet/>
      <dgm:spPr/>
      <dgm:t>
        <a:bodyPr/>
        <a:lstStyle/>
        <a:p>
          <a:endParaRPr lang="en-US"/>
        </a:p>
      </dgm:t>
    </dgm:pt>
    <dgm:pt modelId="{8567365E-4D52-4B69-99E5-C29034E2261A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600" dirty="0" err="1" smtClean="0"/>
            <a:t>Sinar</a:t>
          </a:r>
          <a:r>
            <a:rPr lang="en-US" sz="1600" dirty="0" smtClean="0"/>
            <a:t> </a:t>
          </a:r>
          <a:r>
            <a:rPr lang="en-US" sz="1600" dirty="0" err="1" smtClean="0"/>
            <a:t>Kakao</a:t>
          </a:r>
          <a:r>
            <a:rPr lang="en-US" sz="1600" dirty="0" smtClean="0"/>
            <a:t> Cooperative</a:t>
          </a:r>
          <a:endParaRPr lang="en-US" sz="1600" dirty="0"/>
        </a:p>
      </dgm:t>
    </dgm:pt>
    <dgm:pt modelId="{BD57F001-8BB8-4960-B11E-09E11F32D2A6}" type="parTrans" cxnId="{06E6124B-BEE6-455B-B812-B87024F7EBED}">
      <dgm:prSet/>
      <dgm:spPr/>
      <dgm:t>
        <a:bodyPr/>
        <a:lstStyle/>
        <a:p>
          <a:endParaRPr lang="en-US"/>
        </a:p>
      </dgm:t>
    </dgm:pt>
    <dgm:pt modelId="{49F0F131-9202-4AB9-AA1A-343D9A7F979B}" type="sibTrans" cxnId="{06E6124B-BEE6-455B-B812-B87024F7EBED}">
      <dgm:prSet/>
      <dgm:spPr/>
      <dgm:t>
        <a:bodyPr/>
        <a:lstStyle/>
        <a:p>
          <a:endParaRPr lang="en-US"/>
        </a:p>
      </dgm:t>
    </dgm:pt>
    <dgm:pt modelId="{BDE3EDA9-68A5-4EBA-8F32-2595EFE40ACC}">
      <dgm:prSet phldrT="[Text]"/>
      <dgm:spPr/>
      <dgm:t>
        <a:bodyPr/>
        <a:lstStyle/>
        <a:p>
          <a:r>
            <a:rPr lang="en-US" dirty="0" smtClean="0"/>
            <a:t>Proposal, Budgeting</a:t>
          </a:r>
          <a:endParaRPr lang="en-US" dirty="0"/>
        </a:p>
      </dgm:t>
    </dgm:pt>
    <dgm:pt modelId="{9FCA537D-37B3-4D69-B75F-438E9B923A14}" type="parTrans" cxnId="{90D5105C-41B9-4D59-8B13-705158B232D3}">
      <dgm:prSet/>
      <dgm:spPr/>
      <dgm:t>
        <a:bodyPr/>
        <a:lstStyle/>
        <a:p>
          <a:endParaRPr lang="en-US"/>
        </a:p>
      </dgm:t>
    </dgm:pt>
    <dgm:pt modelId="{BA6FEF1E-4702-48C2-B2D2-D83BD7306C8C}" type="sibTrans" cxnId="{90D5105C-41B9-4D59-8B13-705158B232D3}">
      <dgm:prSet/>
      <dgm:spPr/>
      <dgm:t>
        <a:bodyPr/>
        <a:lstStyle/>
        <a:p>
          <a:endParaRPr lang="en-US"/>
        </a:p>
      </dgm:t>
    </dgm:pt>
    <dgm:pt modelId="{B63F9542-D026-4B2B-A85F-585AFD3FACAF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err="1" smtClean="0"/>
            <a:t>Sumber</a:t>
          </a:r>
          <a:r>
            <a:rPr lang="en-US" dirty="0" smtClean="0"/>
            <a:t> Lestari  </a:t>
          </a:r>
          <a:r>
            <a:rPr lang="en-US" dirty="0" err="1" smtClean="0"/>
            <a:t>Coperative</a:t>
          </a:r>
          <a:r>
            <a:rPr lang="en-US" dirty="0" smtClean="0"/>
            <a:t> Cocoa</a:t>
          </a:r>
          <a:endParaRPr lang="en-US" dirty="0"/>
        </a:p>
      </dgm:t>
    </dgm:pt>
    <dgm:pt modelId="{14E60DBB-9E30-4AB9-907C-5A3B9C7F961E}" type="parTrans" cxnId="{E0FE3AEF-6200-431A-AF3B-4BE93933ECDF}">
      <dgm:prSet/>
      <dgm:spPr/>
      <dgm:t>
        <a:bodyPr/>
        <a:lstStyle/>
        <a:p>
          <a:endParaRPr lang="en-US"/>
        </a:p>
      </dgm:t>
    </dgm:pt>
    <dgm:pt modelId="{AAF4E8AE-D193-4E21-B83A-0F3CA9447A64}" type="sibTrans" cxnId="{E0FE3AEF-6200-431A-AF3B-4BE93933ECDF}">
      <dgm:prSet/>
      <dgm:spPr/>
      <dgm:t>
        <a:bodyPr/>
        <a:lstStyle/>
        <a:p>
          <a:endParaRPr lang="en-US"/>
        </a:p>
      </dgm:t>
    </dgm:pt>
    <dgm:pt modelId="{F258F976-758A-46D1-A708-C1F9A86E82CA}">
      <dgm:prSet phldrT="[Text]"/>
      <dgm:spPr/>
      <dgm:t>
        <a:bodyPr/>
        <a:lstStyle/>
        <a:p>
          <a:r>
            <a:rPr lang="en-US" dirty="0" smtClean="0"/>
            <a:t>Financial Management</a:t>
          </a:r>
          <a:endParaRPr lang="en-US" dirty="0"/>
        </a:p>
      </dgm:t>
    </dgm:pt>
    <dgm:pt modelId="{81F85662-A5BF-413F-9588-834B93E2F0B6}" type="parTrans" cxnId="{A6043371-5E33-4872-B920-DE013C128083}">
      <dgm:prSet/>
      <dgm:spPr/>
      <dgm:t>
        <a:bodyPr/>
        <a:lstStyle/>
        <a:p>
          <a:endParaRPr lang="en-US"/>
        </a:p>
      </dgm:t>
    </dgm:pt>
    <dgm:pt modelId="{A02386E0-3100-4C8E-8E80-BB8DE116AA09}" type="sibTrans" cxnId="{A6043371-5E33-4872-B920-DE013C128083}">
      <dgm:prSet/>
      <dgm:spPr/>
      <dgm:t>
        <a:bodyPr/>
        <a:lstStyle/>
        <a:p>
          <a:endParaRPr lang="en-US"/>
        </a:p>
      </dgm:t>
    </dgm:pt>
    <dgm:pt modelId="{91955B44-FD90-429E-B212-4E5C67A268E5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err="1" smtClean="0"/>
            <a:t>Sridonoretno</a:t>
          </a:r>
          <a:r>
            <a:rPr lang="en-US" dirty="0" smtClean="0"/>
            <a:t> CV (Banana and </a:t>
          </a:r>
          <a:r>
            <a:rPr lang="en-US" dirty="0" err="1" smtClean="0"/>
            <a:t>Coffe</a:t>
          </a:r>
          <a:r>
            <a:rPr lang="en-US" dirty="0" smtClean="0"/>
            <a:t> Robusta)</a:t>
          </a:r>
          <a:endParaRPr lang="en-US" dirty="0"/>
        </a:p>
      </dgm:t>
    </dgm:pt>
    <dgm:pt modelId="{EF7C96B5-60BB-4F50-AF95-E13062D946A9}" type="parTrans" cxnId="{45EF9179-5597-4C62-9824-E4D9DCD66632}">
      <dgm:prSet/>
      <dgm:spPr/>
      <dgm:t>
        <a:bodyPr/>
        <a:lstStyle/>
        <a:p>
          <a:endParaRPr lang="en-US"/>
        </a:p>
      </dgm:t>
    </dgm:pt>
    <dgm:pt modelId="{CC74EC85-743A-4D85-9427-F6FB0564D9CF}" type="sibTrans" cxnId="{45EF9179-5597-4C62-9824-E4D9DCD66632}">
      <dgm:prSet/>
      <dgm:spPr/>
      <dgm:t>
        <a:bodyPr/>
        <a:lstStyle/>
        <a:p>
          <a:endParaRPr lang="en-US"/>
        </a:p>
      </dgm:t>
    </dgm:pt>
    <dgm:pt modelId="{B4408EB9-0830-45C7-92B5-ED812D9D9AC1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dirty="0" err="1" smtClean="0"/>
            <a:t>Hanjuang</a:t>
          </a:r>
          <a:r>
            <a:rPr lang="en-US" sz="1400" dirty="0" smtClean="0"/>
            <a:t> Cooperative Forest Honey</a:t>
          </a:r>
          <a:endParaRPr lang="en-US" sz="1400" dirty="0"/>
        </a:p>
      </dgm:t>
    </dgm:pt>
    <dgm:pt modelId="{1D29482D-3D74-42CB-8F0F-C863B6D306DF}" type="parTrans" cxnId="{E2577F3D-C617-48D7-B5D5-527D8C9A60E6}">
      <dgm:prSet/>
      <dgm:spPr/>
      <dgm:t>
        <a:bodyPr/>
        <a:lstStyle/>
        <a:p>
          <a:endParaRPr lang="en-US"/>
        </a:p>
      </dgm:t>
    </dgm:pt>
    <dgm:pt modelId="{FF9B9C1D-F41D-4B6F-9DE6-65660F57F2C8}" type="sibTrans" cxnId="{E2577F3D-C617-48D7-B5D5-527D8C9A60E6}">
      <dgm:prSet/>
      <dgm:spPr/>
      <dgm:t>
        <a:bodyPr/>
        <a:lstStyle/>
        <a:p>
          <a:endParaRPr lang="en-US"/>
        </a:p>
      </dgm:t>
    </dgm:pt>
    <dgm:pt modelId="{67019CA2-E120-49BF-9708-365FEC58FDE0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dirty="0" smtClean="0"/>
            <a:t> Rice Organic</a:t>
          </a:r>
          <a:endParaRPr lang="en-US" sz="1400" dirty="0"/>
        </a:p>
      </dgm:t>
    </dgm:pt>
    <dgm:pt modelId="{D632A49A-6B27-44AE-A890-C65BA2932A8C}" type="parTrans" cxnId="{DE26634D-7AB9-4571-A2B6-C8DAB6401D1E}">
      <dgm:prSet/>
      <dgm:spPr/>
      <dgm:t>
        <a:bodyPr/>
        <a:lstStyle/>
        <a:p>
          <a:endParaRPr lang="en-US"/>
        </a:p>
      </dgm:t>
    </dgm:pt>
    <dgm:pt modelId="{3256886C-C5F4-4D34-BDC8-51D9F0ECB267}" type="sibTrans" cxnId="{DE26634D-7AB9-4571-A2B6-C8DAB6401D1E}">
      <dgm:prSet/>
      <dgm:spPr/>
      <dgm:t>
        <a:bodyPr/>
        <a:lstStyle/>
        <a:p>
          <a:endParaRPr lang="en-US"/>
        </a:p>
      </dgm:t>
    </dgm:pt>
    <dgm:pt modelId="{A2DA2708-4757-48FA-9E75-F29B0787B1FB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600" dirty="0" err="1" smtClean="0"/>
            <a:t>Amanah</a:t>
          </a:r>
          <a:r>
            <a:rPr lang="en-US" sz="1600" dirty="0" smtClean="0"/>
            <a:t> Cooperative  Cocoa</a:t>
          </a:r>
          <a:endParaRPr lang="en-US" sz="1600" dirty="0"/>
        </a:p>
      </dgm:t>
    </dgm:pt>
    <dgm:pt modelId="{CB0D00FB-45EF-4B9E-B114-59D890D6C032}" type="parTrans" cxnId="{5D347A22-F11B-49E2-9839-8440813EF327}">
      <dgm:prSet/>
      <dgm:spPr/>
      <dgm:t>
        <a:bodyPr/>
        <a:lstStyle/>
        <a:p>
          <a:endParaRPr lang="en-US"/>
        </a:p>
      </dgm:t>
    </dgm:pt>
    <dgm:pt modelId="{B2E61BD4-B258-4AB2-9D20-7228535B39A0}" type="sibTrans" cxnId="{5D347A22-F11B-49E2-9839-8440813EF327}">
      <dgm:prSet/>
      <dgm:spPr/>
      <dgm:t>
        <a:bodyPr/>
        <a:lstStyle/>
        <a:p>
          <a:endParaRPr lang="en-US"/>
        </a:p>
      </dgm:t>
    </dgm:pt>
    <dgm:pt modelId="{890D9637-712D-4C11-93EA-FA5CF7A39112}" type="pres">
      <dgm:prSet presAssocID="{030FB93E-211F-47BB-BCD3-94908DBC2C9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FECAC19-4DFA-4CFA-BD46-CE66FDF42EF4}" type="pres">
      <dgm:prSet presAssocID="{030FB93E-211F-47BB-BCD3-94908DBC2C9A}" presName="children" presStyleCnt="0"/>
      <dgm:spPr/>
    </dgm:pt>
    <dgm:pt modelId="{384490A7-688A-4954-A907-2A84293806FE}" type="pres">
      <dgm:prSet presAssocID="{030FB93E-211F-47BB-BCD3-94908DBC2C9A}" presName="child1group" presStyleCnt="0"/>
      <dgm:spPr/>
    </dgm:pt>
    <dgm:pt modelId="{82B337A3-6064-4566-9429-7975C58560E8}" type="pres">
      <dgm:prSet presAssocID="{030FB93E-211F-47BB-BCD3-94908DBC2C9A}" presName="child1" presStyleLbl="bgAcc1" presStyleIdx="0" presStyleCnt="4"/>
      <dgm:spPr/>
      <dgm:t>
        <a:bodyPr/>
        <a:lstStyle/>
        <a:p>
          <a:endParaRPr lang="en-US"/>
        </a:p>
      </dgm:t>
    </dgm:pt>
    <dgm:pt modelId="{DAA51BAA-2028-4032-8F24-3BF3ED7A40B5}" type="pres">
      <dgm:prSet presAssocID="{030FB93E-211F-47BB-BCD3-94908DBC2C9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CF471-50D7-418C-B2AF-45539D7F6F90}" type="pres">
      <dgm:prSet presAssocID="{030FB93E-211F-47BB-BCD3-94908DBC2C9A}" presName="child2group" presStyleCnt="0"/>
      <dgm:spPr/>
    </dgm:pt>
    <dgm:pt modelId="{C33A7B75-C911-47CA-8E3A-CBF105F20ADF}" type="pres">
      <dgm:prSet presAssocID="{030FB93E-211F-47BB-BCD3-94908DBC2C9A}" presName="child2" presStyleLbl="bgAcc1" presStyleIdx="1" presStyleCnt="4"/>
      <dgm:spPr/>
      <dgm:t>
        <a:bodyPr/>
        <a:lstStyle/>
        <a:p>
          <a:endParaRPr lang="en-US"/>
        </a:p>
      </dgm:t>
    </dgm:pt>
    <dgm:pt modelId="{A6E1ACEE-1F91-4552-A7DD-43DE390AE673}" type="pres">
      <dgm:prSet presAssocID="{030FB93E-211F-47BB-BCD3-94908DBC2C9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760A4-4CE9-41D5-9D72-1A7299052A03}" type="pres">
      <dgm:prSet presAssocID="{030FB93E-211F-47BB-BCD3-94908DBC2C9A}" presName="child3group" presStyleCnt="0"/>
      <dgm:spPr/>
    </dgm:pt>
    <dgm:pt modelId="{43728077-AFDE-4BFC-B492-105109A4ACC1}" type="pres">
      <dgm:prSet presAssocID="{030FB93E-211F-47BB-BCD3-94908DBC2C9A}" presName="child3" presStyleLbl="bgAcc1" presStyleIdx="2" presStyleCnt="4"/>
      <dgm:spPr/>
      <dgm:t>
        <a:bodyPr/>
        <a:lstStyle/>
        <a:p>
          <a:endParaRPr lang="en-US"/>
        </a:p>
      </dgm:t>
    </dgm:pt>
    <dgm:pt modelId="{9699F961-8D99-4FED-87B0-4503E559842B}" type="pres">
      <dgm:prSet presAssocID="{030FB93E-211F-47BB-BCD3-94908DBC2C9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309DF-2FA2-4F37-99A3-E651BFD3B1F3}" type="pres">
      <dgm:prSet presAssocID="{030FB93E-211F-47BB-BCD3-94908DBC2C9A}" presName="child4group" presStyleCnt="0"/>
      <dgm:spPr/>
    </dgm:pt>
    <dgm:pt modelId="{F2C7343D-0846-42E9-908A-DE6071C46381}" type="pres">
      <dgm:prSet presAssocID="{030FB93E-211F-47BB-BCD3-94908DBC2C9A}" presName="child4" presStyleLbl="bgAcc1" presStyleIdx="3" presStyleCnt="4"/>
      <dgm:spPr/>
      <dgm:t>
        <a:bodyPr/>
        <a:lstStyle/>
        <a:p>
          <a:endParaRPr lang="en-US"/>
        </a:p>
      </dgm:t>
    </dgm:pt>
    <dgm:pt modelId="{4CEF3D28-4BA7-4D60-8C03-08858EA18639}" type="pres">
      <dgm:prSet presAssocID="{030FB93E-211F-47BB-BCD3-94908DBC2C9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62E4E-D4F6-4684-B266-CB3327E6124E}" type="pres">
      <dgm:prSet presAssocID="{030FB93E-211F-47BB-BCD3-94908DBC2C9A}" presName="childPlaceholder" presStyleCnt="0"/>
      <dgm:spPr/>
    </dgm:pt>
    <dgm:pt modelId="{8B3FCA66-4BD1-4C42-B4F9-7E676F38C60D}" type="pres">
      <dgm:prSet presAssocID="{030FB93E-211F-47BB-BCD3-94908DBC2C9A}" presName="circle" presStyleCnt="0"/>
      <dgm:spPr/>
    </dgm:pt>
    <dgm:pt modelId="{35781128-EA9C-4F47-8375-0D8DF3A3DE68}" type="pres">
      <dgm:prSet presAssocID="{030FB93E-211F-47BB-BCD3-94908DBC2C9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D1913-E427-4286-AA15-83C18632CF2F}" type="pres">
      <dgm:prSet presAssocID="{030FB93E-211F-47BB-BCD3-94908DBC2C9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2DF51-4834-4E43-9E55-65CC7E0E0B5C}" type="pres">
      <dgm:prSet presAssocID="{030FB93E-211F-47BB-BCD3-94908DBC2C9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3126A-0152-44F4-AFDE-8B73FA2DCE59}" type="pres">
      <dgm:prSet presAssocID="{030FB93E-211F-47BB-BCD3-94908DBC2C9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17B2EBE-7B00-4C50-BBC2-F7B533EBDA29}" type="pres">
      <dgm:prSet presAssocID="{030FB93E-211F-47BB-BCD3-94908DBC2C9A}" presName="quadrantPlaceholder" presStyleCnt="0"/>
      <dgm:spPr/>
    </dgm:pt>
    <dgm:pt modelId="{33BBF6B6-E1E6-4658-ADAC-E20488C22EAB}" type="pres">
      <dgm:prSet presAssocID="{030FB93E-211F-47BB-BCD3-94908DBC2C9A}" presName="center1" presStyleLbl="fgShp" presStyleIdx="0" presStyleCnt="2"/>
      <dgm:spPr/>
    </dgm:pt>
    <dgm:pt modelId="{7440C091-8A7C-41CB-9817-1A8FB930BB2E}" type="pres">
      <dgm:prSet presAssocID="{030FB93E-211F-47BB-BCD3-94908DBC2C9A}" presName="center2" presStyleLbl="fgShp" presStyleIdx="1" presStyleCnt="2"/>
      <dgm:spPr/>
    </dgm:pt>
  </dgm:ptLst>
  <dgm:cxnLst>
    <dgm:cxn modelId="{6A3B772F-9A81-4391-AC94-DAB56349B91B}" type="presOf" srcId="{8567365E-4D52-4B69-99E5-C29034E2261A}" destId="{A6E1ACEE-1F91-4552-A7DD-43DE390AE673}" srcOrd="1" destOrd="0" presId="urn:microsoft.com/office/officeart/2005/8/layout/cycle4"/>
    <dgm:cxn modelId="{9F32FD3A-1675-400E-AC04-23D78E25CA81}" type="presOf" srcId="{3131EAF5-3CBF-456B-91C6-2DE742B387FB}" destId="{35781128-EA9C-4F47-8375-0D8DF3A3DE68}" srcOrd="0" destOrd="0" presId="urn:microsoft.com/office/officeart/2005/8/layout/cycle4"/>
    <dgm:cxn modelId="{FA89D2E0-9617-4AB9-890A-C342EFECEDC8}" type="presOf" srcId="{B4408EB9-0830-45C7-92B5-ED812D9D9AC1}" destId="{82B337A3-6064-4566-9429-7975C58560E8}" srcOrd="0" destOrd="2" presId="urn:microsoft.com/office/officeart/2005/8/layout/cycle4"/>
    <dgm:cxn modelId="{55171E5E-2F0B-4C58-955F-CC4A2CC3B29A}" type="presOf" srcId="{228B0386-3047-49F5-BB45-3A1988B99E94}" destId="{D4ED1913-E427-4286-AA15-83C18632CF2F}" srcOrd="0" destOrd="0" presId="urn:microsoft.com/office/officeart/2005/8/layout/cycle4"/>
    <dgm:cxn modelId="{1E3305AC-1617-43A0-B64F-BEB67977E508}" srcId="{030FB93E-211F-47BB-BCD3-94908DBC2C9A}" destId="{3131EAF5-3CBF-456B-91C6-2DE742B387FB}" srcOrd="0" destOrd="0" parTransId="{1E60A7D5-6462-4D53-845F-EC207DAFD864}" sibTransId="{136040BA-66D2-497F-8376-3AF14803CF59}"/>
    <dgm:cxn modelId="{DE26634D-7AB9-4571-A2B6-C8DAB6401D1E}" srcId="{3131EAF5-3CBF-456B-91C6-2DE742B387FB}" destId="{67019CA2-E120-49BF-9708-365FEC58FDE0}" srcOrd="1" destOrd="0" parTransId="{D632A49A-6B27-44AE-A890-C65BA2932A8C}" sibTransId="{3256886C-C5F4-4D34-BDC8-51D9F0ECB267}"/>
    <dgm:cxn modelId="{06E6124B-BEE6-455B-B812-B87024F7EBED}" srcId="{228B0386-3047-49F5-BB45-3A1988B99E94}" destId="{8567365E-4D52-4B69-99E5-C29034E2261A}" srcOrd="0" destOrd="0" parTransId="{BD57F001-8BB8-4960-B11E-09E11F32D2A6}" sibTransId="{49F0F131-9202-4AB9-AA1A-343D9A7F979B}"/>
    <dgm:cxn modelId="{29C5CCBC-1C70-41C9-8836-40A262346818}" type="presOf" srcId="{91955B44-FD90-429E-B212-4E5C67A268E5}" destId="{F2C7343D-0846-42E9-908A-DE6071C46381}" srcOrd="0" destOrd="0" presId="urn:microsoft.com/office/officeart/2005/8/layout/cycle4"/>
    <dgm:cxn modelId="{5B9A213D-C741-473B-9772-31DF23DFCA9E}" type="presOf" srcId="{B63F9542-D026-4B2B-A85F-585AFD3FACAF}" destId="{43728077-AFDE-4BFC-B492-105109A4ACC1}" srcOrd="0" destOrd="0" presId="urn:microsoft.com/office/officeart/2005/8/layout/cycle4"/>
    <dgm:cxn modelId="{9C1196D8-2DC1-47F6-A833-276C3FA85480}" type="presOf" srcId="{A2DA2708-4757-48FA-9E75-F29B0787B1FB}" destId="{A6E1ACEE-1F91-4552-A7DD-43DE390AE673}" srcOrd="1" destOrd="1" presId="urn:microsoft.com/office/officeart/2005/8/layout/cycle4"/>
    <dgm:cxn modelId="{D8BB2C24-7409-4326-A791-05D44504B177}" type="presOf" srcId="{B63F9542-D026-4B2B-A85F-585AFD3FACAF}" destId="{9699F961-8D99-4FED-87B0-4503E559842B}" srcOrd="1" destOrd="0" presId="urn:microsoft.com/office/officeart/2005/8/layout/cycle4"/>
    <dgm:cxn modelId="{45EF9179-5597-4C62-9824-E4D9DCD66632}" srcId="{F258F976-758A-46D1-A708-C1F9A86E82CA}" destId="{91955B44-FD90-429E-B212-4E5C67A268E5}" srcOrd="0" destOrd="0" parTransId="{EF7C96B5-60BB-4F50-AF95-E13062D946A9}" sibTransId="{CC74EC85-743A-4D85-9427-F6FB0564D9CF}"/>
    <dgm:cxn modelId="{90D5105C-41B9-4D59-8B13-705158B232D3}" srcId="{030FB93E-211F-47BB-BCD3-94908DBC2C9A}" destId="{BDE3EDA9-68A5-4EBA-8F32-2595EFE40ACC}" srcOrd="2" destOrd="0" parTransId="{9FCA537D-37B3-4D69-B75F-438E9B923A14}" sibTransId="{BA6FEF1E-4702-48C2-B2D2-D83BD7306C8C}"/>
    <dgm:cxn modelId="{20FBFBDB-EE4D-4E5B-BE74-05832D9A2118}" type="presOf" srcId="{8567365E-4D52-4B69-99E5-C29034E2261A}" destId="{C33A7B75-C911-47CA-8E3A-CBF105F20ADF}" srcOrd="0" destOrd="0" presId="urn:microsoft.com/office/officeart/2005/8/layout/cycle4"/>
    <dgm:cxn modelId="{29D74070-C1CC-47C2-B881-21463C34662D}" srcId="{3131EAF5-3CBF-456B-91C6-2DE742B387FB}" destId="{345C86D6-54F8-482F-8987-14FBC1436BC3}" srcOrd="0" destOrd="0" parTransId="{F31B4F6D-03F1-4CBB-B936-B7DF7292B34B}" sibTransId="{3FDDFA81-9959-45B8-B884-2FB72894D5AB}"/>
    <dgm:cxn modelId="{AA16DEC7-41A8-41E9-BF94-4B3AE5B23C4E}" srcId="{030FB93E-211F-47BB-BCD3-94908DBC2C9A}" destId="{228B0386-3047-49F5-BB45-3A1988B99E94}" srcOrd="1" destOrd="0" parTransId="{0328518B-04BA-4336-A1B1-D75DB823DBB9}" sibTransId="{9CEBF0E2-C1BB-4728-A584-0B7B67FF206C}"/>
    <dgm:cxn modelId="{E0FE3AEF-6200-431A-AF3B-4BE93933ECDF}" srcId="{BDE3EDA9-68A5-4EBA-8F32-2595EFE40ACC}" destId="{B63F9542-D026-4B2B-A85F-585AFD3FACAF}" srcOrd="0" destOrd="0" parTransId="{14E60DBB-9E30-4AB9-907C-5A3B9C7F961E}" sibTransId="{AAF4E8AE-D193-4E21-B83A-0F3CA9447A64}"/>
    <dgm:cxn modelId="{D0F39AD3-95CA-4876-8E01-E3AF001701D0}" type="presOf" srcId="{345C86D6-54F8-482F-8987-14FBC1436BC3}" destId="{82B337A3-6064-4566-9429-7975C58560E8}" srcOrd="0" destOrd="0" presId="urn:microsoft.com/office/officeart/2005/8/layout/cycle4"/>
    <dgm:cxn modelId="{5D347A22-F11B-49E2-9839-8440813EF327}" srcId="{228B0386-3047-49F5-BB45-3A1988B99E94}" destId="{A2DA2708-4757-48FA-9E75-F29B0787B1FB}" srcOrd="1" destOrd="0" parTransId="{CB0D00FB-45EF-4B9E-B114-59D890D6C032}" sibTransId="{B2E61BD4-B258-4AB2-9D20-7228535B39A0}"/>
    <dgm:cxn modelId="{8B757FAD-9729-4C83-8516-AEADC802229B}" type="presOf" srcId="{F258F976-758A-46D1-A708-C1F9A86E82CA}" destId="{0373126A-0152-44F4-AFDE-8B73FA2DCE59}" srcOrd="0" destOrd="0" presId="urn:microsoft.com/office/officeart/2005/8/layout/cycle4"/>
    <dgm:cxn modelId="{CB439909-9C63-476F-9A49-6A74BD67C3D7}" type="presOf" srcId="{A2DA2708-4757-48FA-9E75-F29B0787B1FB}" destId="{C33A7B75-C911-47CA-8E3A-CBF105F20ADF}" srcOrd="0" destOrd="1" presId="urn:microsoft.com/office/officeart/2005/8/layout/cycle4"/>
    <dgm:cxn modelId="{86AF428F-6E00-4CF4-B828-7CADBEFA12C9}" type="presOf" srcId="{030FB93E-211F-47BB-BCD3-94908DBC2C9A}" destId="{890D9637-712D-4C11-93EA-FA5CF7A39112}" srcOrd="0" destOrd="0" presId="urn:microsoft.com/office/officeart/2005/8/layout/cycle4"/>
    <dgm:cxn modelId="{EF889D2B-0F06-450C-BAE4-0691384FCE80}" type="presOf" srcId="{67019CA2-E120-49BF-9708-365FEC58FDE0}" destId="{DAA51BAA-2028-4032-8F24-3BF3ED7A40B5}" srcOrd="1" destOrd="1" presId="urn:microsoft.com/office/officeart/2005/8/layout/cycle4"/>
    <dgm:cxn modelId="{C2829B2F-FD20-435E-A780-83B7002FE40D}" type="presOf" srcId="{B4408EB9-0830-45C7-92B5-ED812D9D9AC1}" destId="{DAA51BAA-2028-4032-8F24-3BF3ED7A40B5}" srcOrd="1" destOrd="2" presId="urn:microsoft.com/office/officeart/2005/8/layout/cycle4"/>
    <dgm:cxn modelId="{A6043371-5E33-4872-B920-DE013C128083}" srcId="{030FB93E-211F-47BB-BCD3-94908DBC2C9A}" destId="{F258F976-758A-46D1-A708-C1F9A86E82CA}" srcOrd="3" destOrd="0" parTransId="{81F85662-A5BF-413F-9588-834B93E2F0B6}" sibTransId="{A02386E0-3100-4C8E-8E80-BB8DE116AA09}"/>
    <dgm:cxn modelId="{4FB789AC-BB25-4B10-BC2F-22D4BF8CD305}" type="presOf" srcId="{345C86D6-54F8-482F-8987-14FBC1436BC3}" destId="{DAA51BAA-2028-4032-8F24-3BF3ED7A40B5}" srcOrd="1" destOrd="0" presId="urn:microsoft.com/office/officeart/2005/8/layout/cycle4"/>
    <dgm:cxn modelId="{2AF3D601-904F-4811-AAF6-B46325E02F82}" type="presOf" srcId="{BDE3EDA9-68A5-4EBA-8F32-2595EFE40ACC}" destId="{DE42DF51-4834-4E43-9E55-65CC7E0E0B5C}" srcOrd="0" destOrd="0" presId="urn:microsoft.com/office/officeart/2005/8/layout/cycle4"/>
    <dgm:cxn modelId="{69BE25AF-C953-4355-968B-6B966221133D}" type="presOf" srcId="{67019CA2-E120-49BF-9708-365FEC58FDE0}" destId="{82B337A3-6064-4566-9429-7975C58560E8}" srcOrd="0" destOrd="1" presId="urn:microsoft.com/office/officeart/2005/8/layout/cycle4"/>
    <dgm:cxn modelId="{B111E751-7F7A-40AB-B2A0-8155C266B550}" type="presOf" srcId="{91955B44-FD90-429E-B212-4E5C67A268E5}" destId="{4CEF3D28-4BA7-4D60-8C03-08858EA18639}" srcOrd="1" destOrd="0" presId="urn:microsoft.com/office/officeart/2005/8/layout/cycle4"/>
    <dgm:cxn modelId="{E2577F3D-C617-48D7-B5D5-527D8C9A60E6}" srcId="{3131EAF5-3CBF-456B-91C6-2DE742B387FB}" destId="{B4408EB9-0830-45C7-92B5-ED812D9D9AC1}" srcOrd="2" destOrd="0" parTransId="{1D29482D-3D74-42CB-8F0F-C863B6D306DF}" sibTransId="{FF9B9C1D-F41D-4B6F-9DE6-65660F57F2C8}"/>
    <dgm:cxn modelId="{DC2FE870-ED0E-4621-BFD0-182929B929B8}" type="presParOf" srcId="{890D9637-712D-4C11-93EA-FA5CF7A39112}" destId="{CFECAC19-4DFA-4CFA-BD46-CE66FDF42EF4}" srcOrd="0" destOrd="0" presId="urn:microsoft.com/office/officeart/2005/8/layout/cycle4"/>
    <dgm:cxn modelId="{94EF151A-17F1-46F7-B8DF-F2115AF0B1E2}" type="presParOf" srcId="{CFECAC19-4DFA-4CFA-BD46-CE66FDF42EF4}" destId="{384490A7-688A-4954-A907-2A84293806FE}" srcOrd="0" destOrd="0" presId="urn:microsoft.com/office/officeart/2005/8/layout/cycle4"/>
    <dgm:cxn modelId="{8C88D98C-B82B-4939-9997-CC211AAA6347}" type="presParOf" srcId="{384490A7-688A-4954-A907-2A84293806FE}" destId="{82B337A3-6064-4566-9429-7975C58560E8}" srcOrd="0" destOrd="0" presId="urn:microsoft.com/office/officeart/2005/8/layout/cycle4"/>
    <dgm:cxn modelId="{A989EF6B-0CFC-4400-A7CA-EDC79226D182}" type="presParOf" srcId="{384490A7-688A-4954-A907-2A84293806FE}" destId="{DAA51BAA-2028-4032-8F24-3BF3ED7A40B5}" srcOrd="1" destOrd="0" presId="urn:microsoft.com/office/officeart/2005/8/layout/cycle4"/>
    <dgm:cxn modelId="{6E32B71A-8BA2-44C5-8F73-B0756CD36A9F}" type="presParOf" srcId="{CFECAC19-4DFA-4CFA-BD46-CE66FDF42EF4}" destId="{908CF471-50D7-418C-B2AF-45539D7F6F90}" srcOrd="1" destOrd="0" presId="urn:microsoft.com/office/officeart/2005/8/layout/cycle4"/>
    <dgm:cxn modelId="{9CC1C590-3363-4898-B3EB-8716D1C1111D}" type="presParOf" srcId="{908CF471-50D7-418C-B2AF-45539D7F6F90}" destId="{C33A7B75-C911-47CA-8E3A-CBF105F20ADF}" srcOrd="0" destOrd="0" presId="urn:microsoft.com/office/officeart/2005/8/layout/cycle4"/>
    <dgm:cxn modelId="{6C795C46-0057-4A7B-8D31-1FA431391947}" type="presParOf" srcId="{908CF471-50D7-418C-B2AF-45539D7F6F90}" destId="{A6E1ACEE-1F91-4552-A7DD-43DE390AE673}" srcOrd="1" destOrd="0" presId="urn:microsoft.com/office/officeart/2005/8/layout/cycle4"/>
    <dgm:cxn modelId="{79300602-3ED6-4913-939C-809394AEA6CB}" type="presParOf" srcId="{CFECAC19-4DFA-4CFA-BD46-CE66FDF42EF4}" destId="{8C2760A4-4CE9-41D5-9D72-1A7299052A03}" srcOrd="2" destOrd="0" presId="urn:microsoft.com/office/officeart/2005/8/layout/cycle4"/>
    <dgm:cxn modelId="{F2E7E830-4D14-4889-B60A-AF2EE056A231}" type="presParOf" srcId="{8C2760A4-4CE9-41D5-9D72-1A7299052A03}" destId="{43728077-AFDE-4BFC-B492-105109A4ACC1}" srcOrd="0" destOrd="0" presId="urn:microsoft.com/office/officeart/2005/8/layout/cycle4"/>
    <dgm:cxn modelId="{60AA82B4-B61A-4C4E-A1C0-DE62468232A7}" type="presParOf" srcId="{8C2760A4-4CE9-41D5-9D72-1A7299052A03}" destId="{9699F961-8D99-4FED-87B0-4503E559842B}" srcOrd="1" destOrd="0" presId="urn:microsoft.com/office/officeart/2005/8/layout/cycle4"/>
    <dgm:cxn modelId="{EE64589C-BBC2-47E7-95A1-A3E4ABEE0F70}" type="presParOf" srcId="{CFECAC19-4DFA-4CFA-BD46-CE66FDF42EF4}" destId="{E7B309DF-2FA2-4F37-99A3-E651BFD3B1F3}" srcOrd="3" destOrd="0" presId="urn:microsoft.com/office/officeart/2005/8/layout/cycle4"/>
    <dgm:cxn modelId="{A1D68B81-2014-4BE0-94CE-67114E5DFF1E}" type="presParOf" srcId="{E7B309DF-2FA2-4F37-99A3-E651BFD3B1F3}" destId="{F2C7343D-0846-42E9-908A-DE6071C46381}" srcOrd="0" destOrd="0" presId="urn:microsoft.com/office/officeart/2005/8/layout/cycle4"/>
    <dgm:cxn modelId="{51ABB2CB-92BE-4BFC-A18B-111025299ED3}" type="presParOf" srcId="{E7B309DF-2FA2-4F37-99A3-E651BFD3B1F3}" destId="{4CEF3D28-4BA7-4D60-8C03-08858EA18639}" srcOrd="1" destOrd="0" presId="urn:microsoft.com/office/officeart/2005/8/layout/cycle4"/>
    <dgm:cxn modelId="{664B82B7-1C0F-4DB0-9E78-5FB7EC011390}" type="presParOf" srcId="{CFECAC19-4DFA-4CFA-BD46-CE66FDF42EF4}" destId="{4F062E4E-D4F6-4684-B266-CB3327E6124E}" srcOrd="4" destOrd="0" presId="urn:microsoft.com/office/officeart/2005/8/layout/cycle4"/>
    <dgm:cxn modelId="{23A7DC7A-3A77-479E-91AB-9023B832167C}" type="presParOf" srcId="{890D9637-712D-4C11-93EA-FA5CF7A39112}" destId="{8B3FCA66-4BD1-4C42-B4F9-7E676F38C60D}" srcOrd="1" destOrd="0" presId="urn:microsoft.com/office/officeart/2005/8/layout/cycle4"/>
    <dgm:cxn modelId="{7BCF870B-9A4D-4BAF-9AB2-546CA9FD24A7}" type="presParOf" srcId="{8B3FCA66-4BD1-4C42-B4F9-7E676F38C60D}" destId="{35781128-EA9C-4F47-8375-0D8DF3A3DE68}" srcOrd="0" destOrd="0" presId="urn:microsoft.com/office/officeart/2005/8/layout/cycle4"/>
    <dgm:cxn modelId="{C9AB0C91-9576-44F8-A415-422A449ED294}" type="presParOf" srcId="{8B3FCA66-4BD1-4C42-B4F9-7E676F38C60D}" destId="{D4ED1913-E427-4286-AA15-83C18632CF2F}" srcOrd="1" destOrd="0" presId="urn:microsoft.com/office/officeart/2005/8/layout/cycle4"/>
    <dgm:cxn modelId="{9208588E-8CE2-4928-B1E0-0CB112255563}" type="presParOf" srcId="{8B3FCA66-4BD1-4C42-B4F9-7E676F38C60D}" destId="{DE42DF51-4834-4E43-9E55-65CC7E0E0B5C}" srcOrd="2" destOrd="0" presId="urn:microsoft.com/office/officeart/2005/8/layout/cycle4"/>
    <dgm:cxn modelId="{227723D7-D29D-4CF1-9C95-F85C47612C90}" type="presParOf" srcId="{8B3FCA66-4BD1-4C42-B4F9-7E676F38C60D}" destId="{0373126A-0152-44F4-AFDE-8B73FA2DCE59}" srcOrd="3" destOrd="0" presId="urn:microsoft.com/office/officeart/2005/8/layout/cycle4"/>
    <dgm:cxn modelId="{0EF73FF6-E3B3-4E9F-A2DC-49D4567D1465}" type="presParOf" srcId="{8B3FCA66-4BD1-4C42-B4F9-7E676F38C60D}" destId="{617B2EBE-7B00-4C50-BBC2-F7B533EBDA29}" srcOrd="4" destOrd="0" presId="urn:microsoft.com/office/officeart/2005/8/layout/cycle4"/>
    <dgm:cxn modelId="{3996144B-9EDE-4855-B153-B61588F7C125}" type="presParOf" srcId="{890D9637-712D-4C11-93EA-FA5CF7A39112}" destId="{33BBF6B6-E1E6-4658-ADAC-E20488C22EAB}" srcOrd="2" destOrd="0" presId="urn:microsoft.com/office/officeart/2005/8/layout/cycle4"/>
    <dgm:cxn modelId="{BAEB6882-FBF6-4542-8CE8-F5A76078ACF1}" type="presParOf" srcId="{890D9637-712D-4C11-93EA-FA5CF7A39112}" destId="{7440C091-8A7C-41CB-9817-1A8FB930BB2E}" srcOrd="3" destOrd="0" presId="urn:microsoft.com/office/officeart/2005/8/layout/cycle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6F73EA-98D3-4D1B-8D06-EC4CC355532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FABD6EB-EDF2-4DF3-B327-7ADFF746241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Goverment</a:t>
          </a:r>
          <a:endParaRPr lang="id-ID" dirty="0">
            <a:solidFill>
              <a:schemeClr val="bg1"/>
            </a:solidFill>
          </a:endParaRPr>
        </a:p>
      </dgm:t>
    </dgm:pt>
    <dgm:pt modelId="{FFC047D5-7F50-4161-8920-71F399C74504}" type="parTrans" cxnId="{2E75D488-AE08-473C-AA13-7202504A8D8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805D9A8A-72F5-4B89-80C3-8CC455E47491}" type="sibTrans" cxnId="{2E75D488-AE08-473C-AA13-7202504A8D8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BEF6DC4-B89F-4C57-99E7-C9C43B9BC9AD}">
      <dgm:prSet phldrT="[Text]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Agr</a:t>
          </a:r>
          <a:r>
            <a:rPr lang="en-US" dirty="0" err="1" smtClean="0">
              <a:solidFill>
                <a:schemeClr val="tx1"/>
              </a:solidFill>
            </a:rPr>
            <a:t>i</a:t>
          </a:r>
          <a:endParaRPr lang="id-ID" dirty="0">
            <a:solidFill>
              <a:schemeClr val="tx1"/>
            </a:solidFill>
          </a:endParaRPr>
        </a:p>
      </dgm:t>
    </dgm:pt>
    <dgm:pt modelId="{407A0B64-1DF2-4AB8-A1F3-3F652D4EE498}" type="parTrans" cxnId="{B364F511-C569-43DC-8FAE-15E5E6E9EA8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EF55EA1-1A51-45BF-AECA-43BD42F06289}" type="sibTrans" cxnId="{B364F511-C569-43DC-8FAE-15E5E6E9EA8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227DA352-6441-4D22-BF3B-660276F666C4}">
      <dgm:prSet phldrT="[Text]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Coo</a:t>
          </a:r>
          <a:r>
            <a:rPr lang="id-ID" dirty="0" smtClean="0">
              <a:solidFill>
                <a:schemeClr val="bg1"/>
              </a:solidFill>
            </a:rPr>
            <a:t>p</a:t>
          </a:r>
          <a:endParaRPr lang="id-ID" dirty="0">
            <a:solidFill>
              <a:schemeClr val="bg1"/>
            </a:solidFill>
          </a:endParaRPr>
        </a:p>
      </dgm:t>
    </dgm:pt>
    <dgm:pt modelId="{AE0A3DFB-CA72-4EBC-A11B-2B93A76683D5}" type="parTrans" cxnId="{EBD97335-B9FB-4E49-A670-17E8B4E1369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9721D85-8DE1-4238-9B61-A40A1B5B4FFB}" type="sibTrans" cxnId="{EBD97335-B9FB-4E49-A670-17E8B4E1369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7253CC35-D15C-45F5-98DA-C85E5DE6F3AC}">
      <dgm:prSet phldrT="[Text]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Trade</a:t>
          </a:r>
          <a:endParaRPr lang="id-ID" dirty="0">
            <a:solidFill>
              <a:schemeClr val="bg1"/>
            </a:solidFill>
          </a:endParaRPr>
        </a:p>
      </dgm:t>
    </dgm:pt>
    <dgm:pt modelId="{14502E89-31A9-44DC-9B59-0509CCD29A33}" type="parTrans" cxnId="{CD53DC67-C762-4D10-B9A7-94C4E66D7608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F143AE9A-6112-421D-951F-34A6D116BCDE}" type="sibTrans" cxnId="{CD53DC67-C762-4D10-B9A7-94C4E66D7608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48484035-FD8A-4C80-959C-AD38EEF4076C}" type="pres">
      <dgm:prSet presAssocID="{C86F73EA-98D3-4D1B-8D06-EC4CC355532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087376-5C40-40A8-9ECA-4533DD6A589C}" type="pres">
      <dgm:prSet presAssocID="{7FABD6EB-EDF2-4DF3-B327-7ADFF7462410}" presName="roof" presStyleLbl="dkBgShp" presStyleIdx="0" presStyleCnt="2"/>
      <dgm:spPr/>
      <dgm:t>
        <a:bodyPr/>
        <a:lstStyle/>
        <a:p>
          <a:endParaRPr lang="en-US"/>
        </a:p>
      </dgm:t>
    </dgm:pt>
    <dgm:pt modelId="{F0118B43-F4F4-419A-80A3-9A39C27BD2AB}" type="pres">
      <dgm:prSet presAssocID="{7FABD6EB-EDF2-4DF3-B327-7ADFF7462410}" presName="pillars" presStyleCnt="0"/>
      <dgm:spPr/>
    </dgm:pt>
    <dgm:pt modelId="{E2BDCDA1-86CB-4A3F-B442-DAB70636AC08}" type="pres">
      <dgm:prSet presAssocID="{7FABD6EB-EDF2-4DF3-B327-7ADFF746241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0BFEF9-1D5E-4977-BEC6-0FB6CE74A79C}" type="pres">
      <dgm:prSet presAssocID="{227DA352-6441-4D22-BF3B-660276F666C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D9D01-6B6C-49CC-9CA1-C2F313003977}" type="pres">
      <dgm:prSet presAssocID="{7253CC35-D15C-45F5-98DA-C85E5DE6F3A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57EC9-7213-4E6D-96AC-8AEB3AAF1B9E}" type="pres">
      <dgm:prSet presAssocID="{7FABD6EB-EDF2-4DF3-B327-7ADFF7462410}" presName="base" presStyleLbl="dkBgShp" presStyleIdx="1" presStyleCnt="2"/>
      <dgm:spPr/>
      <dgm:t>
        <a:bodyPr/>
        <a:lstStyle/>
        <a:p>
          <a:endParaRPr lang="id-ID"/>
        </a:p>
      </dgm:t>
    </dgm:pt>
  </dgm:ptLst>
  <dgm:cxnLst>
    <dgm:cxn modelId="{B1EE66F8-AB66-411B-9895-45292DF12491}" type="presOf" srcId="{227DA352-6441-4D22-BF3B-660276F666C4}" destId="{F90BFEF9-1D5E-4977-BEC6-0FB6CE74A79C}" srcOrd="0" destOrd="0" presId="urn:microsoft.com/office/officeart/2005/8/layout/hList3"/>
    <dgm:cxn modelId="{EBD97335-B9FB-4E49-A670-17E8B4E13697}" srcId="{7FABD6EB-EDF2-4DF3-B327-7ADFF7462410}" destId="{227DA352-6441-4D22-BF3B-660276F666C4}" srcOrd="1" destOrd="0" parTransId="{AE0A3DFB-CA72-4EBC-A11B-2B93A76683D5}" sibTransId="{C9721D85-8DE1-4238-9B61-A40A1B5B4FFB}"/>
    <dgm:cxn modelId="{CD53DC67-C762-4D10-B9A7-94C4E66D7608}" srcId="{7FABD6EB-EDF2-4DF3-B327-7ADFF7462410}" destId="{7253CC35-D15C-45F5-98DA-C85E5DE6F3AC}" srcOrd="2" destOrd="0" parTransId="{14502E89-31A9-44DC-9B59-0509CCD29A33}" sibTransId="{F143AE9A-6112-421D-951F-34A6D116BCDE}"/>
    <dgm:cxn modelId="{2E75D488-AE08-473C-AA13-7202504A8D85}" srcId="{C86F73EA-98D3-4D1B-8D06-EC4CC3555328}" destId="{7FABD6EB-EDF2-4DF3-B327-7ADFF7462410}" srcOrd="0" destOrd="0" parTransId="{FFC047D5-7F50-4161-8920-71F399C74504}" sibTransId="{805D9A8A-72F5-4B89-80C3-8CC455E47491}"/>
    <dgm:cxn modelId="{AEFFA753-5CB8-47D7-8760-05F0C21B0081}" type="presOf" srcId="{C86F73EA-98D3-4D1B-8D06-EC4CC3555328}" destId="{48484035-FD8A-4C80-959C-AD38EEF4076C}" srcOrd="0" destOrd="0" presId="urn:microsoft.com/office/officeart/2005/8/layout/hList3"/>
    <dgm:cxn modelId="{6BD7E9AC-6AF4-465E-8471-84F16CC78B17}" type="presOf" srcId="{7253CC35-D15C-45F5-98DA-C85E5DE6F3AC}" destId="{750D9D01-6B6C-49CC-9CA1-C2F313003977}" srcOrd="0" destOrd="0" presId="urn:microsoft.com/office/officeart/2005/8/layout/hList3"/>
    <dgm:cxn modelId="{D6D42750-56C5-417B-9390-C21BA447C416}" type="presOf" srcId="{3BEF6DC4-B89F-4C57-99E7-C9C43B9BC9AD}" destId="{E2BDCDA1-86CB-4A3F-B442-DAB70636AC08}" srcOrd="0" destOrd="0" presId="urn:microsoft.com/office/officeart/2005/8/layout/hList3"/>
    <dgm:cxn modelId="{EDEF8AFF-6F19-4D3E-A092-8C2F349A5D08}" type="presOf" srcId="{7FABD6EB-EDF2-4DF3-B327-7ADFF7462410}" destId="{31087376-5C40-40A8-9ECA-4533DD6A589C}" srcOrd="0" destOrd="0" presId="urn:microsoft.com/office/officeart/2005/8/layout/hList3"/>
    <dgm:cxn modelId="{B364F511-C569-43DC-8FAE-15E5E6E9EA86}" srcId="{7FABD6EB-EDF2-4DF3-B327-7ADFF7462410}" destId="{3BEF6DC4-B89F-4C57-99E7-C9C43B9BC9AD}" srcOrd="0" destOrd="0" parTransId="{407A0B64-1DF2-4AB8-A1F3-3F652D4EE498}" sibTransId="{AEF55EA1-1A51-45BF-AECA-43BD42F06289}"/>
    <dgm:cxn modelId="{9917E474-7268-4A8F-A071-445ED6CDDCC0}" type="presParOf" srcId="{48484035-FD8A-4C80-959C-AD38EEF4076C}" destId="{31087376-5C40-40A8-9ECA-4533DD6A589C}" srcOrd="0" destOrd="0" presId="urn:microsoft.com/office/officeart/2005/8/layout/hList3"/>
    <dgm:cxn modelId="{86EA744D-F6E5-4AEA-88BB-9F534CB36221}" type="presParOf" srcId="{48484035-FD8A-4C80-959C-AD38EEF4076C}" destId="{F0118B43-F4F4-419A-80A3-9A39C27BD2AB}" srcOrd="1" destOrd="0" presId="urn:microsoft.com/office/officeart/2005/8/layout/hList3"/>
    <dgm:cxn modelId="{0C4229F0-DA07-4F24-BE14-8EE55D7E8BBD}" type="presParOf" srcId="{F0118B43-F4F4-419A-80A3-9A39C27BD2AB}" destId="{E2BDCDA1-86CB-4A3F-B442-DAB70636AC08}" srcOrd="0" destOrd="0" presId="urn:microsoft.com/office/officeart/2005/8/layout/hList3"/>
    <dgm:cxn modelId="{6FBB38FE-8F4E-4B07-9359-661311ACBE04}" type="presParOf" srcId="{F0118B43-F4F4-419A-80A3-9A39C27BD2AB}" destId="{F90BFEF9-1D5E-4977-BEC6-0FB6CE74A79C}" srcOrd="1" destOrd="0" presId="urn:microsoft.com/office/officeart/2005/8/layout/hList3"/>
    <dgm:cxn modelId="{9B048239-1641-4C35-BAB0-D393F697F155}" type="presParOf" srcId="{F0118B43-F4F4-419A-80A3-9A39C27BD2AB}" destId="{750D9D01-6B6C-49CC-9CA1-C2F313003977}" srcOrd="2" destOrd="0" presId="urn:microsoft.com/office/officeart/2005/8/layout/hList3"/>
    <dgm:cxn modelId="{B490300E-5F88-4303-B06C-19DA9538F48C}" type="presParOf" srcId="{48484035-FD8A-4C80-959C-AD38EEF4076C}" destId="{83C57EC9-7213-4E6D-96AC-8AEB3AAF1B9E}" srcOrd="2" destOrd="0" presId="urn:microsoft.com/office/officeart/2005/8/layout/hList3"/>
  </dgm:cxnLst>
  <dgm:bg>
    <a:solidFill>
      <a:schemeClr val="accent2">
        <a:lumMod val="20000"/>
        <a:lumOff val="80000"/>
      </a:schemeClr>
    </a:solid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6F73EA-98D3-4D1B-8D06-EC4CC355532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FABD6EB-EDF2-4DF3-B327-7ADFF7462410}">
      <dgm:prSet phldrT="[Text]"/>
      <dgm:spPr>
        <a:solidFill>
          <a:srgbClr val="92D050"/>
        </a:solidFill>
      </dgm:spPr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BDS</a:t>
          </a:r>
          <a:endParaRPr lang="id-ID" dirty="0">
            <a:solidFill>
              <a:schemeClr val="bg1"/>
            </a:solidFill>
          </a:endParaRPr>
        </a:p>
      </dgm:t>
    </dgm:pt>
    <dgm:pt modelId="{FFC047D5-7F50-4161-8920-71F399C74504}" type="parTrans" cxnId="{2E75D488-AE08-473C-AA13-7202504A8D8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805D9A8A-72F5-4B89-80C3-8CC455E47491}" type="sibTrans" cxnId="{2E75D488-AE08-473C-AA13-7202504A8D8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BEF6DC4-B89F-4C57-99E7-C9C43B9BC9AD}">
      <dgm:prSet phldrT="[Text]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API</a:t>
          </a:r>
          <a:endParaRPr lang="id-ID" dirty="0">
            <a:solidFill>
              <a:schemeClr val="bg1"/>
            </a:solidFill>
          </a:endParaRPr>
        </a:p>
      </dgm:t>
    </dgm:pt>
    <dgm:pt modelId="{407A0B64-1DF2-4AB8-A1F3-3F652D4EE498}" type="parTrans" cxnId="{B364F511-C569-43DC-8FAE-15E5E6E9EA8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EF55EA1-1A51-45BF-AECA-43BD42F06289}" type="sibTrans" cxnId="{B364F511-C569-43DC-8FAE-15E5E6E9EA8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48484035-FD8A-4C80-959C-AD38EEF4076C}" type="pres">
      <dgm:prSet presAssocID="{C86F73EA-98D3-4D1B-8D06-EC4CC355532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087376-5C40-40A8-9ECA-4533DD6A589C}" type="pres">
      <dgm:prSet presAssocID="{7FABD6EB-EDF2-4DF3-B327-7ADFF7462410}" presName="roof" presStyleLbl="dkBgShp" presStyleIdx="0" presStyleCnt="2" custLinFactNeighborY="-21583"/>
      <dgm:spPr/>
      <dgm:t>
        <a:bodyPr/>
        <a:lstStyle/>
        <a:p>
          <a:endParaRPr lang="id-ID"/>
        </a:p>
      </dgm:t>
    </dgm:pt>
    <dgm:pt modelId="{F0118B43-F4F4-419A-80A3-9A39C27BD2AB}" type="pres">
      <dgm:prSet presAssocID="{7FABD6EB-EDF2-4DF3-B327-7ADFF7462410}" presName="pillars" presStyleCnt="0"/>
      <dgm:spPr/>
    </dgm:pt>
    <dgm:pt modelId="{E2BDCDA1-86CB-4A3F-B442-DAB70636AC08}" type="pres">
      <dgm:prSet presAssocID="{7FABD6EB-EDF2-4DF3-B327-7ADFF7462410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C57EC9-7213-4E6D-96AC-8AEB3AAF1B9E}" type="pres">
      <dgm:prSet presAssocID="{7FABD6EB-EDF2-4DF3-B327-7ADFF7462410}" presName="base" presStyleLbl="dkBgShp" presStyleIdx="1" presStyleCnt="2"/>
      <dgm:spPr/>
      <dgm:t>
        <a:bodyPr/>
        <a:lstStyle/>
        <a:p>
          <a:endParaRPr lang="id-ID"/>
        </a:p>
      </dgm:t>
    </dgm:pt>
  </dgm:ptLst>
  <dgm:cxnLst>
    <dgm:cxn modelId="{E7D02F07-1E8A-4D06-981F-1DE384683577}" type="presOf" srcId="{7FABD6EB-EDF2-4DF3-B327-7ADFF7462410}" destId="{31087376-5C40-40A8-9ECA-4533DD6A589C}" srcOrd="0" destOrd="0" presId="urn:microsoft.com/office/officeart/2005/8/layout/hList3"/>
    <dgm:cxn modelId="{2E75D488-AE08-473C-AA13-7202504A8D85}" srcId="{C86F73EA-98D3-4D1B-8D06-EC4CC3555328}" destId="{7FABD6EB-EDF2-4DF3-B327-7ADFF7462410}" srcOrd="0" destOrd="0" parTransId="{FFC047D5-7F50-4161-8920-71F399C74504}" sibTransId="{805D9A8A-72F5-4B89-80C3-8CC455E47491}"/>
    <dgm:cxn modelId="{8B869325-909F-41FE-88B2-813D5D200CD2}" type="presOf" srcId="{C86F73EA-98D3-4D1B-8D06-EC4CC3555328}" destId="{48484035-FD8A-4C80-959C-AD38EEF4076C}" srcOrd="0" destOrd="0" presId="urn:microsoft.com/office/officeart/2005/8/layout/hList3"/>
    <dgm:cxn modelId="{103E6DC0-B629-492E-87E0-E0EDB8917689}" type="presOf" srcId="{3BEF6DC4-B89F-4C57-99E7-C9C43B9BC9AD}" destId="{E2BDCDA1-86CB-4A3F-B442-DAB70636AC08}" srcOrd="0" destOrd="0" presId="urn:microsoft.com/office/officeart/2005/8/layout/hList3"/>
    <dgm:cxn modelId="{B364F511-C569-43DC-8FAE-15E5E6E9EA86}" srcId="{7FABD6EB-EDF2-4DF3-B327-7ADFF7462410}" destId="{3BEF6DC4-B89F-4C57-99E7-C9C43B9BC9AD}" srcOrd="0" destOrd="0" parTransId="{407A0B64-1DF2-4AB8-A1F3-3F652D4EE498}" sibTransId="{AEF55EA1-1A51-45BF-AECA-43BD42F06289}"/>
    <dgm:cxn modelId="{4D1E0702-96D6-4DBA-9EBE-4EE4C7C64242}" type="presParOf" srcId="{48484035-FD8A-4C80-959C-AD38EEF4076C}" destId="{31087376-5C40-40A8-9ECA-4533DD6A589C}" srcOrd="0" destOrd="0" presId="urn:microsoft.com/office/officeart/2005/8/layout/hList3"/>
    <dgm:cxn modelId="{05148BB3-B642-42F1-A3CC-49C9E9420EFD}" type="presParOf" srcId="{48484035-FD8A-4C80-959C-AD38EEF4076C}" destId="{F0118B43-F4F4-419A-80A3-9A39C27BD2AB}" srcOrd="1" destOrd="0" presId="urn:microsoft.com/office/officeart/2005/8/layout/hList3"/>
    <dgm:cxn modelId="{03F19ED8-980F-4067-A2C8-1287E54BF44D}" type="presParOf" srcId="{F0118B43-F4F4-419A-80A3-9A39C27BD2AB}" destId="{E2BDCDA1-86CB-4A3F-B442-DAB70636AC08}" srcOrd="0" destOrd="0" presId="urn:microsoft.com/office/officeart/2005/8/layout/hList3"/>
    <dgm:cxn modelId="{1178423F-F3A3-418E-8409-4491F47809F3}" type="presParOf" srcId="{48484035-FD8A-4C80-959C-AD38EEF4076C}" destId="{83C57EC9-7213-4E6D-96AC-8AEB3AAF1B9E}" srcOrd="2" destOrd="0" presId="urn:microsoft.com/office/officeart/2005/8/layout/hList3"/>
  </dgm:cxnLst>
  <dgm:bg>
    <a:solidFill>
      <a:schemeClr val="accent2">
        <a:lumMod val="20000"/>
        <a:lumOff val="80000"/>
      </a:schemeClr>
    </a:solid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6F73EA-98D3-4D1B-8D06-EC4CC355532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FABD6EB-EDF2-4DF3-B327-7ADFF746241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Support Fund</a:t>
          </a:r>
          <a:endParaRPr lang="id-ID" dirty="0">
            <a:solidFill>
              <a:schemeClr val="bg1"/>
            </a:solidFill>
          </a:endParaRPr>
        </a:p>
      </dgm:t>
    </dgm:pt>
    <dgm:pt modelId="{FFC047D5-7F50-4161-8920-71F399C74504}" type="parTrans" cxnId="{2E75D488-AE08-473C-AA13-7202504A8D8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805D9A8A-72F5-4B89-80C3-8CC455E47491}" type="sibTrans" cxnId="{2E75D488-AE08-473C-AA13-7202504A8D8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BEF6DC4-B89F-4C57-99E7-C9C43B9BC9AD}">
      <dgm:prSet phldrT="[Text]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Bank</a:t>
          </a:r>
          <a:endParaRPr lang="id-ID" dirty="0">
            <a:solidFill>
              <a:schemeClr val="bg1"/>
            </a:solidFill>
          </a:endParaRPr>
        </a:p>
      </dgm:t>
    </dgm:pt>
    <dgm:pt modelId="{407A0B64-1DF2-4AB8-A1F3-3F652D4EE498}" type="parTrans" cxnId="{B364F511-C569-43DC-8FAE-15E5E6E9EA8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EF55EA1-1A51-45BF-AECA-43BD42F06289}" type="sibTrans" cxnId="{B364F511-C569-43DC-8FAE-15E5E6E9EA8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227DA352-6441-4D22-BF3B-660276F666C4}">
      <dgm:prSet phldrT="[Text]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Inve</a:t>
          </a:r>
        </a:p>
        <a:p>
          <a:r>
            <a:rPr lang="id-ID" dirty="0" smtClean="0">
              <a:solidFill>
                <a:schemeClr val="bg1"/>
              </a:solidFill>
            </a:rPr>
            <a:t>stor</a:t>
          </a:r>
          <a:endParaRPr lang="id-ID" dirty="0">
            <a:solidFill>
              <a:schemeClr val="bg1"/>
            </a:solidFill>
          </a:endParaRPr>
        </a:p>
      </dgm:t>
    </dgm:pt>
    <dgm:pt modelId="{AE0A3DFB-CA72-4EBC-A11B-2B93A76683D5}" type="parTrans" cxnId="{EBD97335-B9FB-4E49-A670-17E8B4E1369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9721D85-8DE1-4238-9B61-A40A1B5B4FFB}" type="sibTrans" cxnId="{EBD97335-B9FB-4E49-A670-17E8B4E1369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7253CC35-D15C-45F5-98DA-C85E5DE6F3AC}">
      <dgm:prSet phldrT="[Text]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Insu</a:t>
          </a:r>
        </a:p>
        <a:p>
          <a:r>
            <a:rPr lang="id-ID" dirty="0" smtClean="0">
              <a:solidFill>
                <a:schemeClr val="bg1"/>
              </a:solidFill>
            </a:rPr>
            <a:t>rance</a:t>
          </a:r>
          <a:endParaRPr lang="id-ID" dirty="0">
            <a:solidFill>
              <a:schemeClr val="bg1"/>
            </a:solidFill>
          </a:endParaRPr>
        </a:p>
      </dgm:t>
    </dgm:pt>
    <dgm:pt modelId="{14502E89-31A9-44DC-9B59-0509CCD29A33}" type="parTrans" cxnId="{CD53DC67-C762-4D10-B9A7-94C4E66D7608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F143AE9A-6112-421D-951F-34A6D116BCDE}" type="sibTrans" cxnId="{CD53DC67-C762-4D10-B9A7-94C4E66D7608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48484035-FD8A-4C80-959C-AD38EEF4076C}" type="pres">
      <dgm:prSet presAssocID="{C86F73EA-98D3-4D1B-8D06-EC4CC355532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087376-5C40-40A8-9ECA-4533DD6A589C}" type="pres">
      <dgm:prSet presAssocID="{7FABD6EB-EDF2-4DF3-B327-7ADFF7462410}" presName="roof" presStyleLbl="dkBgShp" presStyleIdx="0" presStyleCnt="2"/>
      <dgm:spPr/>
      <dgm:t>
        <a:bodyPr/>
        <a:lstStyle/>
        <a:p>
          <a:endParaRPr lang="en-US"/>
        </a:p>
      </dgm:t>
    </dgm:pt>
    <dgm:pt modelId="{F0118B43-F4F4-419A-80A3-9A39C27BD2AB}" type="pres">
      <dgm:prSet presAssocID="{7FABD6EB-EDF2-4DF3-B327-7ADFF7462410}" presName="pillars" presStyleCnt="0"/>
      <dgm:spPr/>
    </dgm:pt>
    <dgm:pt modelId="{E2BDCDA1-86CB-4A3F-B442-DAB70636AC08}" type="pres">
      <dgm:prSet presAssocID="{7FABD6EB-EDF2-4DF3-B327-7ADFF746241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0BFEF9-1D5E-4977-BEC6-0FB6CE74A79C}" type="pres">
      <dgm:prSet presAssocID="{227DA352-6441-4D22-BF3B-660276F666C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50D9D01-6B6C-49CC-9CA1-C2F313003977}" type="pres">
      <dgm:prSet presAssocID="{7253CC35-D15C-45F5-98DA-C85E5DE6F3A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57EC9-7213-4E6D-96AC-8AEB3AAF1B9E}" type="pres">
      <dgm:prSet presAssocID="{7FABD6EB-EDF2-4DF3-B327-7ADFF7462410}" presName="base" presStyleLbl="dkBgShp" presStyleIdx="1" presStyleCnt="2"/>
      <dgm:spPr/>
      <dgm:t>
        <a:bodyPr/>
        <a:lstStyle/>
        <a:p>
          <a:endParaRPr lang="id-ID"/>
        </a:p>
      </dgm:t>
    </dgm:pt>
  </dgm:ptLst>
  <dgm:cxnLst>
    <dgm:cxn modelId="{EBD97335-B9FB-4E49-A670-17E8B4E13697}" srcId="{7FABD6EB-EDF2-4DF3-B327-7ADFF7462410}" destId="{227DA352-6441-4D22-BF3B-660276F666C4}" srcOrd="1" destOrd="0" parTransId="{AE0A3DFB-CA72-4EBC-A11B-2B93A76683D5}" sibTransId="{C9721D85-8DE1-4238-9B61-A40A1B5B4FFB}"/>
    <dgm:cxn modelId="{C0F73041-57D1-419E-AEE7-E1CA1DFA4E28}" type="presOf" srcId="{7FABD6EB-EDF2-4DF3-B327-7ADFF7462410}" destId="{31087376-5C40-40A8-9ECA-4533DD6A589C}" srcOrd="0" destOrd="0" presId="urn:microsoft.com/office/officeart/2005/8/layout/hList3"/>
    <dgm:cxn modelId="{2D60D2C0-F19E-4463-A2D4-5E4474177BB5}" type="presOf" srcId="{227DA352-6441-4D22-BF3B-660276F666C4}" destId="{F90BFEF9-1D5E-4977-BEC6-0FB6CE74A79C}" srcOrd="0" destOrd="0" presId="urn:microsoft.com/office/officeart/2005/8/layout/hList3"/>
    <dgm:cxn modelId="{CD53DC67-C762-4D10-B9A7-94C4E66D7608}" srcId="{7FABD6EB-EDF2-4DF3-B327-7ADFF7462410}" destId="{7253CC35-D15C-45F5-98DA-C85E5DE6F3AC}" srcOrd="2" destOrd="0" parTransId="{14502E89-31A9-44DC-9B59-0509CCD29A33}" sibTransId="{F143AE9A-6112-421D-951F-34A6D116BCDE}"/>
    <dgm:cxn modelId="{2E75D488-AE08-473C-AA13-7202504A8D85}" srcId="{C86F73EA-98D3-4D1B-8D06-EC4CC3555328}" destId="{7FABD6EB-EDF2-4DF3-B327-7ADFF7462410}" srcOrd="0" destOrd="0" parTransId="{FFC047D5-7F50-4161-8920-71F399C74504}" sibTransId="{805D9A8A-72F5-4B89-80C3-8CC455E47491}"/>
    <dgm:cxn modelId="{F8943F34-81D9-4F31-BD1F-BBB481F29772}" type="presOf" srcId="{7253CC35-D15C-45F5-98DA-C85E5DE6F3AC}" destId="{750D9D01-6B6C-49CC-9CA1-C2F313003977}" srcOrd="0" destOrd="0" presId="urn:microsoft.com/office/officeart/2005/8/layout/hList3"/>
    <dgm:cxn modelId="{63ACC732-83B8-417D-9C2D-C02FF0F325B7}" type="presOf" srcId="{C86F73EA-98D3-4D1B-8D06-EC4CC3555328}" destId="{48484035-FD8A-4C80-959C-AD38EEF4076C}" srcOrd="0" destOrd="0" presId="urn:microsoft.com/office/officeart/2005/8/layout/hList3"/>
    <dgm:cxn modelId="{901BCB70-278C-4B94-ABBD-0AB0D38E76DF}" type="presOf" srcId="{3BEF6DC4-B89F-4C57-99E7-C9C43B9BC9AD}" destId="{E2BDCDA1-86CB-4A3F-B442-DAB70636AC08}" srcOrd="0" destOrd="0" presId="urn:microsoft.com/office/officeart/2005/8/layout/hList3"/>
    <dgm:cxn modelId="{B364F511-C569-43DC-8FAE-15E5E6E9EA86}" srcId="{7FABD6EB-EDF2-4DF3-B327-7ADFF7462410}" destId="{3BEF6DC4-B89F-4C57-99E7-C9C43B9BC9AD}" srcOrd="0" destOrd="0" parTransId="{407A0B64-1DF2-4AB8-A1F3-3F652D4EE498}" sibTransId="{AEF55EA1-1A51-45BF-AECA-43BD42F06289}"/>
    <dgm:cxn modelId="{03BFF3C9-F607-433C-B3B6-8E84AF1B8BCB}" type="presParOf" srcId="{48484035-FD8A-4C80-959C-AD38EEF4076C}" destId="{31087376-5C40-40A8-9ECA-4533DD6A589C}" srcOrd="0" destOrd="0" presId="urn:microsoft.com/office/officeart/2005/8/layout/hList3"/>
    <dgm:cxn modelId="{F6BD1311-81E6-4560-A450-9BE6D71F7D98}" type="presParOf" srcId="{48484035-FD8A-4C80-959C-AD38EEF4076C}" destId="{F0118B43-F4F4-419A-80A3-9A39C27BD2AB}" srcOrd="1" destOrd="0" presId="urn:microsoft.com/office/officeart/2005/8/layout/hList3"/>
    <dgm:cxn modelId="{F90C79E8-A528-4032-9F6B-1ABAB1B47C32}" type="presParOf" srcId="{F0118B43-F4F4-419A-80A3-9A39C27BD2AB}" destId="{E2BDCDA1-86CB-4A3F-B442-DAB70636AC08}" srcOrd="0" destOrd="0" presId="urn:microsoft.com/office/officeart/2005/8/layout/hList3"/>
    <dgm:cxn modelId="{BA1B1EC5-B705-4F78-8A31-8547595474FF}" type="presParOf" srcId="{F0118B43-F4F4-419A-80A3-9A39C27BD2AB}" destId="{F90BFEF9-1D5E-4977-BEC6-0FB6CE74A79C}" srcOrd="1" destOrd="0" presId="urn:microsoft.com/office/officeart/2005/8/layout/hList3"/>
    <dgm:cxn modelId="{EFCFD91C-5055-4F86-824E-EBAD319D4587}" type="presParOf" srcId="{F0118B43-F4F4-419A-80A3-9A39C27BD2AB}" destId="{750D9D01-6B6C-49CC-9CA1-C2F313003977}" srcOrd="2" destOrd="0" presId="urn:microsoft.com/office/officeart/2005/8/layout/hList3"/>
    <dgm:cxn modelId="{8794A227-AF24-458C-9F49-AC3F3CF7E1FC}" type="presParOf" srcId="{48484035-FD8A-4C80-959C-AD38EEF4076C}" destId="{83C57EC9-7213-4E6D-96AC-8AEB3AAF1B9E}" srcOrd="2" destOrd="0" presId="urn:microsoft.com/office/officeart/2005/8/layout/hList3"/>
  </dgm:cxnLst>
  <dgm:bg>
    <a:solidFill>
      <a:schemeClr val="accent2">
        <a:lumMod val="20000"/>
        <a:lumOff val="80000"/>
      </a:schemeClr>
    </a:soli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6F73EA-98D3-4D1B-8D06-EC4CC355532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FABD6EB-EDF2-4DF3-B327-7ADFF746241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 and  D</a:t>
          </a:r>
          <a:endParaRPr lang="id-ID" dirty="0">
            <a:solidFill>
              <a:schemeClr val="bg1"/>
            </a:solidFill>
          </a:endParaRPr>
        </a:p>
      </dgm:t>
    </dgm:pt>
    <dgm:pt modelId="{FFC047D5-7F50-4161-8920-71F399C74504}" type="parTrans" cxnId="{2E75D488-AE08-473C-AA13-7202504A8D8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805D9A8A-72F5-4B89-80C3-8CC455E47491}" type="sibTrans" cxnId="{2E75D488-AE08-473C-AA13-7202504A8D8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BEF6DC4-B89F-4C57-99E7-C9C43B9BC9AD}">
      <dgm:prSet phldrT="[Text]" custT="1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Gov Agency</a:t>
          </a:r>
          <a:endParaRPr lang="id-ID" sz="1000" dirty="0">
            <a:solidFill>
              <a:schemeClr val="bg1"/>
            </a:solidFill>
          </a:endParaRPr>
        </a:p>
      </dgm:t>
    </dgm:pt>
    <dgm:pt modelId="{407A0B64-1DF2-4AB8-A1F3-3F652D4EE498}" type="parTrans" cxnId="{B364F511-C569-43DC-8FAE-15E5E6E9EA8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EF55EA1-1A51-45BF-AECA-43BD42F06289}" type="sibTrans" cxnId="{B364F511-C569-43DC-8FAE-15E5E6E9EA8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227DA352-6441-4D22-BF3B-660276F666C4}">
      <dgm:prSet phldrT="[Text]" custT="1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Private</a:t>
          </a:r>
          <a:endParaRPr lang="id-ID" sz="1000" dirty="0">
            <a:solidFill>
              <a:schemeClr val="bg1"/>
            </a:solidFill>
          </a:endParaRPr>
        </a:p>
      </dgm:t>
    </dgm:pt>
    <dgm:pt modelId="{AE0A3DFB-CA72-4EBC-A11B-2B93A76683D5}" type="parTrans" cxnId="{EBD97335-B9FB-4E49-A670-17E8B4E1369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9721D85-8DE1-4238-9B61-A40A1B5B4FFB}" type="sibTrans" cxnId="{EBD97335-B9FB-4E49-A670-17E8B4E1369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48484035-FD8A-4C80-959C-AD38EEF4076C}" type="pres">
      <dgm:prSet presAssocID="{C86F73EA-98D3-4D1B-8D06-EC4CC355532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087376-5C40-40A8-9ECA-4533DD6A589C}" type="pres">
      <dgm:prSet presAssocID="{7FABD6EB-EDF2-4DF3-B327-7ADFF7462410}" presName="roof" presStyleLbl="dkBgShp" presStyleIdx="0" presStyleCnt="2"/>
      <dgm:spPr/>
      <dgm:t>
        <a:bodyPr/>
        <a:lstStyle/>
        <a:p>
          <a:endParaRPr lang="en-US"/>
        </a:p>
      </dgm:t>
    </dgm:pt>
    <dgm:pt modelId="{F0118B43-F4F4-419A-80A3-9A39C27BD2AB}" type="pres">
      <dgm:prSet presAssocID="{7FABD6EB-EDF2-4DF3-B327-7ADFF7462410}" presName="pillars" presStyleCnt="0"/>
      <dgm:spPr/>
    </dgm:pt>
    <dgm:pt modelId="{E2BDCDA1-86CB-4A3F-B442-DAB70636AC08}" type="pres">
      <dgm:prSet presAssocID="{7FABD6EB-EDF2-4DF3-B327-7ADFF746241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0BFEF9-1D5E-4977-BEC6-0FB6CE74A79C}" type="pres">
      <dgm:prSet presAssocID="{227DA352-6441-4D22-BF3B-660276F666C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57EC9-7213-4E6D-96AC-8AEB3AAF1B9E}" type="pres">
      <dgm:prSet presAssocID="{7FABD6EB-EDF2-4DF3-B327-7ADFF7462410}" presName="base" presStyleLbl="dkBgShp" presStyleIdx="1" presStyleCnt="2"/>
      <dgm:spPr/>
      <dgm:t>
        <a:bodyPr/>
        <a:lstStyle/>
        <a:p>
          <a:endParaRPr lang="id-ID"/>
        </a:p>
      </dgm:t>
    </dgm:pt>
  </dgm:ptLst>
  <dgm:cxnLst>
    <dgm:cxn modelId="{728D431F-CDBC-4CB3-85A3-E13135413494}" type="presOf" srcId="{7FABD6EB-EDF2-4DF3-B327-7ADFF7462410}" destId="{31087376-5C40-40A8-9ECA-4533DD6A589C}" srcOrd="0" destOrd="0" presId="urn:microsoft.com/office/officeart/2005/8/layout/hList3"/>
    <dgm:cxn modelId="{EBD97335-B9FB-4E49-A670-17E8B4E13697}" srcId="{7FABD6EB-EDF2-4DF3-B327-7ADFF7462410}" destId="{227DA352-6441-4D22-BF3B-660276F666C4}" srcOrd="1" destOrd="0" parTransId="{AE0A3DFB-CA72-4EBC-A11B-2B93A76683D5}" sibTransId="{C9721D85-8DE1-4238-9B61-A40A1B5B4FFB}"/>
    <dgm:cxn modelId="{AB96840C-1F75-4675-95CB-19D78D37787D}" type="presOf" srcId="{227DA352-6441-4D22-BF3B-660276F666C4}" destId="{F90BFEF9-1D5E-4977-BEC6-0FB6CE74A79C}" srcOrd="0" destOrd="0" presId="urn:microsoft.com/office/officeart/2005/8/layout/hList3"/>
    <dgm:cxn modelId="{BDF864D7-39B4-4AC5-95A7-FC4AF3C0E0D8}" type="presOf" srcId="{3BEF6DC4-B89F-4C57-99E7-C9C43B9BC9AD}" destId="{E2BDCDA1-86CB-4A3F-B442-DAB70636AC08}" srcOrd="0" destOrd="0" presId="urn:microsoft.com/office/officeart/2005/8/layout/hList3"/>
    <dgm:cxn modelId="{2E75D488-AE08-473C-AA13-7202504A8D85}" srcId="{C86F73EA-98D3-4D1B-8D06-EC4CC3555328}" destId="{7FABD6EB-EDF2-4DF3-B327-7ADFF7462410}" srcOrd="0" destOrd="0" parTransId="{FFC047D5-7F50-4161-8920-71F399C74504}" sibTransId="{805D9A8A-72F5-4B89-80C3-8CC455E47491}"/>
    <dgm:cxn modelId="{6B54F65B-A9D1-47AE-A679-6B5AF3019628}" type="presOf" srcId="{C86F73EA-98D3-4D1B-8D06-EC4CC3555328}" destId="{48484035-FD8A-4C80-959C-AD38EEF4076C}" srcOrd="0" destOrd="0" presId="urn:microsoft.com/office/officeart/2005/8/layout/hList3"/>
    <dgm:cxn modelId="{B364F511-C569-43DC-8FAE-15E5E6E9EA86}" srcId="{7FABD6EB-EDF2-4DF3-B327-7ADFF7462410}" destId="{3BEF6DC4-B89F-4C57-99E7-C9C43B9BC9AD}" srcOrd="0" destOrd="0" parTransId="{407A0B64-1DF2-4AB8-A1F3-3F652D4EE498}" sibTransId="{AEF55EA1-1A51-45BF-AECA-43BD42F06289}"/>
    <dgm:cxn modelId="{9264BE5C-3600-4999-9FA7-9D33E0946254}" type="presParOf" srcId="{48484035-FD8A-4C80-959C-AD38EEF4076C}" destId="{31087376-5C40-40A8-9ECA-4533DD6A589C}" srcOrd="0" destOrd="0" presId="urn:microsoft.com/office/officeart/2005/8/layout/hList3"/>
    <dgm:cxn modelId="{765701ED-66A7-4C37-B8DE-A0DB245297E8}" type="presParOf" srcId="{48484035-FD8A-4C80-959C-AD38EEF4076C}" destId="{F0118B43-F4F4-419A-80A3-9A39C27BD2AB}" srcOrd="1" destOrd="0" presId="urn:microsoft.com/office/officeart/2005/8/layout/hList3"/>
    <dgm:cxn modelId="{8C1E04F4-E80F-4842-8097-32BF43A3865E}" type="presParOf" srcId="{F0118B43-F4F4-419A-80A3-9A39C27BD2AB}" destId="{E2BDCDA1-86CB-4A3F-B442-DAB70636AC08}" srcOrd="0" destOrd="0" presId="urn:microsoft.com/office/officeart/2005/8/layout/hList3"/>
    <dgm:cxn modelId="{EB8061B7-BBF6-4B65-90B6-5F8F5D33418D}" type="presParOf" srcId="{F0118B43-F4F4-419A-80A3-9A39C27BD2AB}" destId="{F90BFEF9-1D5E-4977-BEC6-0FB6CE74A79C}" srcOrd="1" destOrd="0" presId="urn:microsoft.com/office/officeart/2005/8/layout/hList3"/>
    <dgm:cxn modelId="{00937743-E92D-4DE7-B186-99156719A8C6}" type="presParOf" srcId="{48484035-FD8A-4C80-959C-AD38EEF4076C}" destId="{83C57EC9-7213-4E6D-96AC-8AEB3AAF1B9E}" srcOrd="2" destOrd="0" presId="urn:microsoft.com/office/officeart/2005/8/layout/hList3"/>
  </dgm:cxnLst>
  <dgm:bg>
    <a:solidFill>
      <a:schemeClr val="accent2">
        <a:lumMod val="20000"/>
        <a:lumOff val="80000"/>
      </a:schemeClr>
    </a:soli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6F73EA-98D3-4D1B-8D06-EC4CC355532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FABD6EB-EDF2-4DF3-B327-7ADFF7462410}">
      <dgm:prSet phldrT="[Text]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Univ</a:t>
          </a:r>
          <a:r>
            <a:rPr lang="en-US" dirty="0" err="1" smtClean="0">
              <a:solidFill>
                <a:schemeClr val="bg1"/>
              </a:solidFill>
            </a:rPr>
            <a:t>ersity</a:t>
          </a:r>
          <a:endParaRPr lang="id-ID" dirty="0">
            <a:solidFill>
              <a:schemeClr val="bg1"/>
            </a:solidFill>
          </a:endParaRPr>
        </a:p>
      </dgm:t>
    </dgm:pt>
    <dgm:pt modelId="{FFC047D5-7F50-4161-8920-71F399C74504}" type="parTrans" cxnId="{2E75D488-AE08-473C-AA13-7202504A8D8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805D9A8A-72F5-4B89-80C3-8CC455E47491}" type="sibTrans" cxnId="{2E75D488-AE08-473C-AA13-7202504A8D8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BEF6DC4-B89F-4C57-99E7-C9C43B9BC9AD}">
      <dgm:prSet phldrT="[Text]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endParaRPr lang="id-ID" dirty="0">
            <a:solidFill>
              <a:schemeClr val="tx1"/>
            </a:solidFill>
          </a:endParaRPr>
        </a:p>
      </dgm:t>
    </dgm:pt>
    <dgm:pt modelId="{407A0B64-1DF2-4AB8-A1F3-3F652D4EE498}" type="parTrans" cxnId="{B364F511-C569-43DC-8FAE-15E5E6E9EA8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EF55EA1-1A51-45BF-AECA-43BD42F06289}" type="sibTrans" cxnId="{B364F511-C569-43DC-8FAE-15E5E6E9EA8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227DA352-6441-4D22-BF3B-660276F666C4}">
      <dgm:prSet phldrT="[Text]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endParaRPr lang="id-ID" dirty="0">
            <a:solidFill>
              <a:schemeClr val="tx1"/>
            </a:solidFill>
          </a:endParaRPr>
        </a:p>
      </dgm:t>
    </dgm:pt>
    <dgm:pt modelId="{AE0A3DFB-CA72-4EBC-A11B-2B93A76683D5}" type="parTrans" cxnId="{EBD97335-B9FB-4E49-A670-17E8B4E1369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9721D85-8DE1-4238-9B61-A40A1B5B4FFB}" type="sibTrans" cxnId="{EBD97335-B9FB-4E49-A670-17E8B4E1369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7253CC35-D15C-45F5-98DA-C85E5DE6F3AC}">
      <dgm:prSet phldrT="[Text]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endParaRPr lang="id-ID" dirty="0">
            <a:solidFill>
              <a:schemeClr val="tx1"/>
            </a:solidFill>
          </a:endParaRPr>
        </a:p>
      </dgm:t>
    </dgm:pt>
    <dgm:pt modelId="{14502E89-31A9-44DC-9B59-0509CCD29A33}" type="parTrans" cxnId="{CD53DC67-C762-4D10-B9A7-94C4E66D7608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F143AE9A-6112-421D-951F-34A6D116BCDE}" type="sibTrans" cxnId="{CD53DC67-C762-4D10-B9A7-94C4E66D7608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48484035-FD8A-4C80-959C-AD38EEF4076C}" type="pres">
      <dgm:prSet presAssocID="{C86F73EA-98D3-4D1B-8D06-EC4CC355532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087376-5C40-40A8-9ECA-4533DD6A589C}" type="pres">
      <dgm:prSet presAssocID="{7FABD6EB-EDF2-4DF3-B327-7ADFF7462410}" presName="roof" presStyleLbl="dkBgShp" presStyleIdx="0" presStyleCnt="2"/>
      <dgm:spPr/>
      <dgm:t>
        <a:bodyPr/>
        <a:lstStyle/>
        <a:p>
          <a:endParaRPr lang="id-ID"/>
        </a:p>
      </dgm:t>
    </dgm:pt>
    <dgm:pt modelId="{F0118B43-F4F4-419A-80A3-9A39C27BD2AB}" type="pres">
      <dgm:prSet presAssocID="{7FABD6EB-EDF2-4DF3-B327-7ADFF7462410}" presName="pillars" presStyleCnt="0"/>
      <dgm:spPr/>
    </dgm:pt>
    <dgm:pt modelId="{E2BDCDA1-86CB-4A3F-B442-DAB70636AC08}" type="pres">
      <dgm:prSet presAssocID="{7FABD6EB-EDF2-4DF3-B327-7ADFF746241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0BFEF9-1D5E-4977-BEC6-0FB6CE74A79C}" type="pres">
      <dgm:prSet presAssocID="{227DA352-6441-4D22-BF3B-660276F666C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D9D01-6B6C-49CC-9CA1-C2F313003977}" type="pres">
      <dgm:prSet presAssocID="{7253CC35-D15C-45F5-98DA-C85E5DE6F3A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57EC9-7213-4E6D-96AC-8AEB3AAF1B9E}" type="pres">
      <dgm:prSet presAssocID="{7FABD6EB-EDF2-4DF3-B327-7ADFF7462410}" presName="base" presStyleLbl="dkBgShp" presStyleIdx="1" presStyleCnt="2"/>
      <dgm:spPr/>
      <dgm:t>
        <a:bodyPr/>
        <a:lstStyle/>
        <a:p>
          <a:endParaRPr lang="id-ID"/>
        </a:p>
      </dgm:t>
    </dgm:pt>
  </dgm:ptLst>
  <dgm:cxnLst>
    <dgm:cxn modelId="{EBD97335-B9FB-4E49-A670-17E8B4E13697}" srcId="{7FABD6EB-EDF2-4DF3-B327-7ADFF7462410}" destId="{227DA352-6441-4D22-BF3B-660276F666C4}" srcOrd="1" destOrd="0" parTransId="{AE0A3DFB-CA72-4EBC-A11B-2B93A76683D5}" sibTransId="{C9721D85-8DE1-4238-9B61-A40A1B5B4FFB}"/>
    <dgm:cxn modelId="{5175E019-B684-499B-93E7-9165D208747A}" type="presOf" srcId="{C86F73EA-98D3-4D1B-8D06-EC4CC3555328}" destId="{48484035-FD8A-4C80-959C-AD38EEF4076C}" srcOrd="0" destOrd="0" presId="urn:microsoft.com/office/officeart/2005/8/layout/hList3"/>
    <dgm:cxn modelId="{B5C31F94-F52A-4710-82D1-D396B1577CEF}" type="presOf" srcId="{227DA352-6441-4D22-BF3B-660276F666C4}" destId="{F90BFEF9-1D5E-4977-BEC6-0FB6CE74A79C}" srcOrd="0" destOrd="0" presId="urn:microsoft.com/office/officeart/2005/8/layout/hList3"/>
    <dgm:cxn modelId="{CD53DC67-C762-4D10-B9A7-94C4E66D7608}" srcId="{7FABD6EB-EDF2-4DF3-B327-7ADFF7462410}" destId="{7253CC35-D15C-45F5-98DA-C85E5DE6F3AC}" srcOrd="2" destOrd="0" parTransId="{14502E89-31A9-44DC-9B59-0509CCD29A33}" sibTransId="{F143AE9A-6112-421D-951F-34A6D116BCDE}"/>
    <dgm:cxn modelId="{2E75D488-AE08-473C-AA13-7202504A8D85}" srcId="{C86F73EA-98D3-4D1B-8D06-EC4CC3555328}" destId="{7FABD6EB-EDF2-4DF3-B327-7ADFF7462410}" srcOrd="0" destOrd="0" parTransId="{FFC047D5-7F50-4161-8920-71F399C74504}" sibTransId="{805D9A8A-72F5-4B89-80C3-8CC455E47491}"/>
    <dgm:cxn modelId="{7A0EC476-7F7B-4D37-94F3-BFDD10935FAC}" type="presOf" srcId="{7FABD6EB-EDF2-4DF3-B327-7ADFF7462410}" destId="{31087376-5C40-40A8-9ECA-4533DD6A589C}" srcOrd="0" destOrd="0" presId="urn:microsoft.com/office/officeart/2005/8/layout/hList3"/>
    <dgm:cxn modelId="{D85C233F-676F-4FA6-8137-EEDF705512C1}" type="presOf" srcId="{3BEF6DC4-B89F-4C57-99E7-C9C43B9BC9AD}" destId="{E2BDCDA1-86CB-4A3F-B442-DAB70636AC08}" srcOrd="0" destOrd="0" presId="urn:microsoft.com/office/officeart/2005/8/layout/hList3"/>
    <dgm:cxn modelId="{3809E6F5-1EAB-4099-83C6-8AA35DBD85A0}" type="presOf" srcId="{7253CC35-D15C-45F5-98DA-C85E5DE6F3AC}" destId="{750D9D01-6B6C-49CC-9CA1-C2F313003977}" srcOrd="0" destOrd="0" presId="urn:microsoft.com/office/officeart/2005/8/layout/hList3"/>
    <dgm:cxn modelId="{B364F511-C569-43DC-8FAE-15E5E6E9EA86}" srcId="{7FABD6EB-EDF2-4DF3-B327-7ADFF7462410}" destId="{3BEF6DC4-B89F-4C57-99E7-C9C43B9BC9AD}" srcOrd="0" destOrd="0" parTransId="{407A0B64-1DF2-4AB8-A1F3-3F652D4EE498}" sibTransId="{AEF55EA1-1A51-45BF-AECA-43BD42F06289}"/>
    <dgm:cxn modelId="{9FC6A7DD-5A40-4868-80D4-D96A467C4BB5}" type="presParOf" srcId="{48484035-FD8A-4C80-959C-AD38EEF4076C}" destId="{31087376-5C40-40A8-9ECA-4533DD6A589C}" srcOrd="0" destOrd="0" presId="urn:microsoft.com/office/officeart/2005/8/layout/hList3"/>
    <dgm:cxn modelId="{3194D6AD-89FC-48DA-8458-191A2F564FC3}" type="presParOf" srcId="{48484035-FD8A-4C80-959C-AD38EEF4076C}" destId="{F0118B43-F4F4-419A-80A3-9A39C27BD2AB}" srcOrd="1" destOrd="0" presId="urn:microsoft.com/office/officeart/2005/8/layout/hList3"/>
    <dgm:cxn modelId="{91F7E0DE-567A-440E-A5EB-103D1847DFCA}" type="presParOf" srcId="{F0118B43-F4F4-419A-80A3-9A39C27BD2AB}" destId="{E2BDCDA1-86CB-4A3F-B442-DAB70636AC08}" srcOrd="0" destOrd="0" presId="urn:microsoft.com/office/officeart/2005/8/layout/hList3"/>
    <dgm:cxn modelId="{DFFFE150-8100-4E72-8B8A-0085B89820A2}" type="presParOf" srcId="{F0118B43-F4F4-419A-80A3-9A39C27BD2AB}" destId="{F90BFEF9-1D5E-4977-BEC6-0FB6CE74A79C}" srcOrd="1" destOrd="0" presId="urn:microsoft.com/office/officeart/2005/8/layout/hList3"/>
    <dgm:cxn modelId="{E20DD0EA-DE51-4A7B-ACD9-26563F4E4488}" type="presParOf" srcId="{F0118B43-F4F4-419A-80A3-9A39C27BD2AB}" destId="{750D9D01-6B6C-49CC-9CA1-C2F313003977}" srcOrd="2" destOrd="0" presId="urn:microsoft.com/office/officeart/2005/8/layout/hList3"/>
    <dgm:cxn modelId="{C7FF2C25-56D9-458E-8C42-CA3165B0876D}" type="presParOf" srcId="{48484035-FD8A-4C80-959C-AD38EEF4076C}" destId="{83C57EC9-7213-4E6D-96AC-8AEB3AAF1B9E}" srcOrd="2" destOrd="0" presId="urn:microsoft.com/office/officeart/2005/8/layout/hList3"/>
  </dgm:cxnLst>
  <dgm:bg>
    <a:solidFill>
      <a:schemeClr val="accent2">
        <a:lumMod val="20000"/>
        <a:lumOff val="80000"/>
      </a:schemeClr>
    </a:solidFill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6F73EA-98D3-4D1B-8D06-EC4CC355532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FABD6EB-EDF2-4DF3-B327-7ADFF746241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Enterprise Dev Program</a:t>
          </a:r>
          <a:endParaRPr lang="id-ID" dirty="0">
            <a:solidFill>
              <a:schemeClr val="bg1"/>
            </a:solidFill>
          </a:endParaRPr>
        </a:p>
      </dgm:t>
    </dgm:pt>
    <dgm:pt modelId="{FFC047D5-7F50-4161-8920-71F399C74504}" type="parTrans" cxnId="{2E75D488-AE08-473C-AA13-7202504A8D8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805D9A8A-72F5-4B89-80C3-8CC455E47491}" type="sibTrans" cxnId="{2E75D488-AE08-473C-AA13-7202504A8D8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BEF6DC4-B89F-4C57-99E7-C9C43B9BC9AD}">
      <dgm:prSet phldrT="[Text]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Donor</a:t>
          </a:r>
          <a:endParaRPr lang="id-ID" dirty="0">
            <a:solidFill>
              <a:schemeClr val="bg1"/>
            </a:solidFill>
          </a:endParaRPr>
        </a:p>
      </dgm:t>
    </dgm:pt>
    <dgm:pt modelId="{407A0B64-1DF2-4AB8-A1F3-3F652D4EE498}" type="parTrans" cxnId="{B364F511-C569-43DC-8FAE-15E5E6E9EA8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EF55EA1-1A51-45BF-AECA-43BD42F06289}" type="sibTrans" cxnId="{B364F511-C569-43DC-8FAE-15E5E6E9EA8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48484035-FD8A-4C80-959C-AD38EEF4076C}" type="pres">
      <dgm:prSet presAssocID="{C86F73EA-98D3-4D1B-8D06-EC4CC355532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087376-5C40-40A8-9ECA-4533DD6A589C}" type="pres">
      <dgm:prSet presAssocID="{7FABD6EB-EDF2-4DF3-B327-7ADFF7462410}" presName="roof" presStyleLbl="dkBgShp" presStyleIdx="0" presStyleCnt="2"/>
      <dgm:spPr/>
      <dgm:t>
        <a:bodyPr/>
        <a:lstStyle/>
        <a:p>
          <a:endParaRPr lang="en-US"/>
        </a:p>
      </dgm:t>
    </dgm:pt>
    <dgm:pt modelId="{F0118B43-F4F4-419A-80A3-9A39C27BD2AB}" type="pres">
      <dgm:prSet presAssocID="{7FABD6EB-EDF2-4DF3-B327-7ADFF7462410}" presName="pillars" presStyleCnt="0"/>
      <dgm:spPr/>
    </dgm:pt>
    <dgm:pt modelId="{E2BDCDA1-86CB-4A3F-B442-DAB70636AC08}" type="pres">
      <dgm:prSet presAssocID="{7FABD6EB-EDF2-4DF3-B327-7ADFF7462410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C57EC9-7213-4E6D-96AC-8AEB3AAF1B9E}" type="pres">
      <dgm:prSet presAssocID="{7FABD6EB-EDF2-4DF3-B327-7ADFF7462410}" presName="base" presStyleLbl="dkBgShp" presStyleIdx="1" presStyleCnt="2"/>
      <dgm:spPr/>
      <dgm:t>
        <a:bodyPr/>
        <a:lstStyle/>
        <a:p>
          <a:endParaRPr lang="id-ID"/>
        </a:p>
      </dgm:t>
    </dgm:pt>
  </dgm:ptLst>
  <dgm:cxnLst>
    <dgm:cxn modelId="{17DC3EE4-E93B-4E0D-A572-92D40CB3DFE1}" type="presOf" srcId="{C86F73EA-98D3-4D1B-8D06-EC4CC3555328}" destId="{48484035-FD8A-4C80-959C-AD38EEF4076C}" srcOrd="0" destOrd="0" presId="urn:microsoft.com/office/officeart/2005/8/layout/hList3"/>
    <dgm:cxn modelId="{2E75D488-AE08-473C-AA13-7202504A8D85}" srcId="{C86F73EA-98D3-4D1B-8D06-EC4CC3555328}" destId="{7FABD6EB-EDF2-4DF3-B327-7ADFF7462410}" srcOrd="0" destOrd="0" parTransId="{FFC047D5-7F50-4161-8920-71F399C74504}" sibTransId="{805D9A8A-72F5-4B89-80C3-8CC455E47491}"/>
    <dgm:cxn modelId="{0B6DE292-EEC3-4F7E-A798-2BD02AFE59B0}" type="presOf" srcId="{3BEF6DC4-B89F-4C57-99E7-C9C43B9BC9AD}" destId="{E2BDCDA1-86CB-4A3F-B442-DAB70636AC08}" srcOrd="0" destOrd="0" presId="urn:microsoft.com/office/officeart/2005/8/layout/hList3"/>
    <dgm:cxn modelId="{EA69ABDC-0BA2-41BC-A9CA-90117551A5EF}" type="presOf" srcId="{7FABD6EB-EDF2-4DF3-B327-7ADFF7462410}" destId="{31087376-5C40-40A8-9ECA-4533DD6A589C}" srcOrd="0" destOrd="0" presId="urn:microsoft.com/office/officeart/2005/8/layout/hList3"/>
    <dgm:cxn modelId="{B364F511-C569-43DC-8FAE-15E5E6E9EA86}" srcId="{7FABD6EB-EDF2-4DF3-B327-7ADFF7462410}" destId="{3BEF6DC4-B89F-4C57-99E7-C9C43B9BC9AD}" srcOrd="0" destOrd="0" parTransId="{407A0B64-1DF2-4AB8-A1F3-3F652D4EE498}" sibTransId="{AEF55EA1-1A51-45BF-AECA-43BD42F06289}"/>
    <dgm:cxn modelId="{CA17ED65-A7E6-4F18-BC1B-CA2B75E588A2}" type="presParOf" srcId="{48484035-FD8A-4C80-959C-AD38EEF4076C}" destId="{31087376-5C40-40A8-9ECA-4533DD6A589C}" srcOrd="0" destOrd="0" presId="urn:microsoft.com/office/officeart/2005/8/layout/hList3"/>
    <dgm:cxn modelId="{8B07C60E-0FBF-4825-80E0-E29B9C1743C1}" type="presParOf" srcId="{48484035-FD8A-4C80-959C-AD38EEF4076C}" destId="{F0118B43-F4F4-419A-80A3-9A39C27BD2AB}" srcOrd="1" destOrd="0" presId="urn:microsoft.com/office/officeart/2005/8/layout/hList3"/>
    <dgm:cxn modelId="{3742B8F8-6FBE-41FE-927B-C0F7ED49E578}" type="presParOf" srcId="{F0118B43-F4F4-419A-80A3-9A39C27BD2AB}" destId="{E2BDCDA1-86CB-4A3F-B442-DAB70636AC08}" srcOrd="0" destOrd="0" presId="urn:microsoft.com/office/officeart/2005/8/layout/hList3"/>
    <dgm:cxn modelId="{A2243BEE-1D40-45AC-8E08-8F9F3FE1EA11}" type="presParOf" srcId="{48484035-FD8A-4C80-959C-AD38EEF4076C}" destId="{83C57EC9-7213-4E6D-96AC-8AEB3AAF1B9E}" srcOrd="2" destOrd="0" presId="urn:microsoft.com/office/officeart/2005/8/layout/hList3"/>
  </dgm:cxnLst>
  <dgm:bg>
    <a:solidFill>
      <a:schemeClr val="accent2">
        <a:lumMod val="20000"/>
        <a:lumOff val="80000"/>
      </a:schemeClr>
    </a:solidFill>
  </dgm:bg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6F73EA-98D3-4D1B-8D06-EC4CC355532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FABD6EB-EDF2-4DF3-B327-7ADFF746241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NGO’s</a:t>
          </a:r>
          <a:endParaRPr lang="id-ID" dirty="0">
            <a:solidFill>
              <a:schemeClr val="bg1"/>
            </a:solidFill>
          </a:endParaRPr>
        </a:p>
      </dgm:t>
    </dgm:pt>
    <dgm:pt modelId="{FFC047D5-7F50-4161-8920-71F399C74504}" type="parTrans" cxnId="{2E75D488-AE08-473C-AA13-7202504A8D8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805D9A8A-72F5-4B89-80C3-8CC455E47491}" type="sibTrans" cxnId="{2E75D488-AE08-473C-AA13-7202504A8D8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BEF6DC4-B89F-4C57-99E7-C9C43B9BC9AD}">
      <dgm:prSet phldrT="[Text]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endParaRPr lang="id-ID" dirty="0">
            <a:solidFill>
              <a:schemeClr val="tx1"/>
            </a:solidFill>
          </a:endParaRPr>
        </a:p>
      </dgm:t>
    </dgm:pt>
    <dgm:pt modelId="{407A0B64-1DF2-4AB8-A1F3-3F652D4EE498}" type="parTrans" cxnId="{B364F511-C569-43DC-8FAE-15E5E6E9EA8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EF55EA1-1A51-45BF-AECA-43BD42F06289}" type="sibTrans" cxnId="{B364F511-C569-43DC-8FAE-15E5E6E9EA8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227DA352-6441-4D22-BF3B-660276F666C4}">
      <dgm:prSet phldrT="[Text]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endParaRPr lang="id-ID" dirty="0">
            <a:solidFill>
              <a:schemeClr val="tx1"/>
            </a:solidFill>
          </a:endParaRPr>
        </a:p>
      </dgm:t>
    </dgm:pt>
    <dgm:pt modelId="{AE0A3DFB-CA72-4EBC-A11B-2B93A76683D5}" type="parTrans" cxnId="{EBD97335-B9FB-4E49-A670-17E8B4E1369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9721D85-8DE1-4238-9B61-A40A1B5B4FFB}" type="sibTrans" cxnId="{EBD97335-B9FB-4E49-A670-17E8B4E1369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48484035-FD8A-4C80-959C-AD38EEF4076C}" type="pres">
      <dgm:prSet presAssocID="{C86F73EA-98D3-4D1B-8D06-EC4CC355532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087376-5C40-40A8-9ECA-4533DD6A589C}" type="pres">
      <dgm:prSet presAssocID="{7FABD6EB-EDF2-4DF3-B327-7ADFF7462410}" presName="roof" presStyleLbl="dkBgShp" presStyleIdx="0" presStyleCnt="2"/>
      <dgm:spPr/>
      <dgm:t>
        <a:bodyPr/>
        <a:lstStyle/>
        <a:p>
          <a:endParaRPr lang="en-US"/>
        </a:p>
      </dgm:t>
    </dgm:pt>
    <dgm:pt modelId="{F0118B43-F4F4-419A-80A3-9A39C27BD2AB}" type="pres">
      <dgm:prSet presAssocID="{7FABD6EB-EDF2-4DF3-B327-7ADFF7462410}" presName="pillars" presStyleCnt="0"/>
      <dgm:spPr/>
    </dgm:pt>
    <dgm:pt modelId="{E2BDCDA1-86CB-4A3F-B442-DAB70636AC08}" type="pres">
      <dgm:prSet presAssocID="{7FABD6EB-EDF2-4DF3-B327-7ADFF746241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0BFEF9-1D5E-4977-BEC6-0FB6CE74A79C}" type="pres">
      <dgm:prSet presAssocID="{227DA352-6441-4D22-BF3B-660276F666C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57EC9-7213-4E6D-96AC-8AEB3AAF1B9E}" type="pres">
      <dgm:prSet presAssocID="{7FABD6EB-EDF2-4DF3-B327-7ADFF7462410}" presName="base" presStyleLbl="dkBgShp" presStyleIdx="1" presStyleCnt="2"/>
      <dgm:spPr/>
      <dgm:t>
        <a:bodyPr/>
        <a:lstStyle/>
        <a:p>
          <a:endParaRPr lang="id-ID"/>
        </a:p>
      </dgm:t>
    </dgm:pt>
  </dgm:ptLst>
  <dgm:cxnLst>
    <dgm:cxn modelId="{EBD97335-B9FB-4E49-A670-17E8B4E13697}" srcId="{7FABD6EB-EDF2-4DF3-B327-7ADFF7462410}" destId="{227DA352-6441-4D22-BF3B-660276F666C4}" srcOrd="1" destOrd="0" parTransId="{AE0A3DFB-CA72-4EBC-A11B-2B93A76683D5}" sibTransId="{C9721D85-8DE1-4238-9B61-A40A1B5B4FFB}"/>
    <dgm:cxn modelId="{DCCBE9BA-7259-401C-9A73-2F4DB0945496}" type="presOf" srcId="{C86F73EA-98D3-4D1B-8D06-EC4CC3555328}" destId="{48484035-FD8A-4C80-959C-AD38EEF4076C}" srcOrd="0" destOrd="0" presId="urn:microsoft.com/office/officeart/2005/8/layout/hList3"/>
    <dgm:cxn modelId="{29B262DE-1514-4033-8819-FB98B0D0BBF9}" type="presOf" srcId="{7FABD6EB-EDF2-4DF3-B327-7ADFF7462410}" destId="{31087376-5C40-40A8-9ECA-4533DD6A589C}" srcOrd="0" destOrd="0" presId="urn:microsoft.com/office/officeart/2005/8/layout/hList3"/>
    <dgm:cxn modelId="{2E75D488-AE08-473C-AA13-7202504A8D85}" srcId="{C86F73EA-98D3-4D1B-8D06-EC4CC3555328}" destId="{7FABD6EB-EDF2-4DF3-B327-7ADFF7462410}" srcOrd="0" destOrd="0" parTransId="{FFC047D5-7F50-4161-8920-71F399C74504}" sibTransId="{805D9A8A-72F5-4B89-80C3-8CC455E47491}"/>
    <dgm:cxn modelId="{C8647212-C34E-4C1A-A668-64522D034113}" type="presOf" srcId="{227DA352-6441-4D22-BF3B-660276F666C4}" destId="{F90BFEF9-1D5E-4977-BEC6-0FB6CE74A79C}" srcOrd="0" destOrd="0" presId="urn:microsoft.com/office/officeart/2005/8/layout/hList3"/>
    <dgm:cxn modelId="{C5C4546F-EDE7-484D-8714-C7780935707B}" type="presOf" srcId="{3BEF6DC4-B89F-4C57-99E7-C9C43B9BC9AD}" destId="{E2BDCDA1-86CB-4A3F-B442-DAB70636AC08}" srcOrd="0" destOrd="0" presId="urn:microsoft.com/office/officeart/2005/8/layout/hList3"/>
    <dgm:cxn modelId="{B364F511-C569-43DC-8FAE-15E5E6E9EA86}" srcId="{7FABD6EB-EDF2-4DF3-B327-7ADFF7462410}" destId="{3BEF6DC4-B89F-4C57-99E7-C9C43B9BC9AD}" srcOrd="0" destOrd="0" parTransId="{407A0B64-1DF2-4AB8-A1F3-3F652D4EE498}" sibTransId="{AEF55EA1-1A51-45BF-AECA-43BD42F06289}"/>
    <dgm:cxn modelId="{97A3C5F2-7DC0-4D32-826C-44A605472324}" type="presParOf" srcId="{48484035-FD8A-4C80-959C-AD38EEF4076C}" destId="{31087376-5C40-40A8-9ECA-4533DD6A589C}" srcOrd="0" destOrd="0" presId="urn:microsoft.com/office/officeart/2005/8/layout/hList3"/>
    <dgm:cxn modelId="{01E50FFC-F602-45E6-BC3C-91BB2B6ABF30}" type="presParOf" srcId="{48484035-FD8A-4C80-959C-AD38EEF4076C}" destId="{F0118B43-F4F4-419A-80A3-9A39C27BD2AB}" srcOrd="1" destOrd="0" presId="urn:microsoft.com/office/officeart/2005/8/layout/hList3"/>
    <dgm:cxn modelId="{E910001C-9CD5-41F6-A700-1A1E5BE9F11E}" type="presParOf" srcId="{F0118B43-F4F4-419A-80A3-9A39C27BD2AB}" destId="{E2BDCDA1-86CB-4A3F-B442-DAB70636AC08}" srcOrd="0" destOrd="0" presId="urn:microsoft.com/office/officeart/2005/8/layout/hList3"/>
    <dgm:cxn modelId="{00C4A96B-A804-45B1-A26C-22BD1168AE35}" type="presParOf" srcId="{F0118B43-F4F4-419A-80A3-9A39C27BD2AB}" destId="{F90BFEF9-1D5E-4977-BEC6-0FB6CE74A79C}" srcOrd="1" destOrd="0" presId="urn:microsoft.com/office/officeart/2005/8/layout/hList3"/>
    <dgm:cxn modelId="{F822B6EC-43C9-47F6-82E0-3D1CC6D09867}" type="presParOf" srcId="{48484035-FD8A-4C80-959C-AD38EEF4076C}" destId="{83C57EC9-7213-4E6D-96AC-8AEB3AAF1B9E}" srcOrd="2" destOrd="0" presId="urn:microsoft.com/office/officeart/2005/8/layout/hList3"/>
  </dgm:cxnLst>
  <dgm:bg>
    <a:solidFill>
      <a:schemeClr val="accent2">
        <a:lumMod val="20000"/>
        <a:lumOff val="80000"/>
      </a:schemeClr>
    </a:solidFill>
  </dgm:bg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6F73EA-98D3-4D1B-8D06-EC4CC355532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FABD6EB-EDF2-4DF3-B327-7ADFF7462410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Environment</a:t>
          </a:r>
          <a:endParaRPr lang="id-ID" dirty="0">
            <a:solidFill>
              <a:schemeClr val="bg1"/>
            </a:solidFill>
          </a:endParaRPr>
        </a:p>
      </dgm:t>
    </dgm:pt>
    <dgm:pt modelId="{FFC047D5-7F50-4161-8920-71F399C74504}" type="parTrans" cxnId="{2E75D488-AE08-473C-AA13-7202504A8D8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805D9A8A-72F5-4B89-80C3-8CC455E47491}" type="sibTrans" cxnId="{2E75D488-AE08-473C-AA13-7202504A8D8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BEF6DC4-B89F-4C57-99E7-C9C43B9BC9AD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Climate</a:t>
          </a:r>
          <a:endParaRPr lang="id-ID" sz="1200" b="1" dirty="0">
            <a:solidFill>
              <a:schemeClr val="bg1"/>
            </a:solidFill>
          </a:endParaRPr>
        </a:p>
      </dgm:t>
    </dgm:pt>
    <dgm:pt modelId="{407A0B64-1DF2-4AB8-A1F3-3F652D4EE498}" type="parTrans" cxnId="{B364F511-C569-43DC-8FAE-15E5E6E9EA8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EF55EA1-1A51-45BF-AECA-43BD42F06289}" type="sibTrans" cxnId="{B364F511-C569-43DC-8FAE-15E5E6E9EA8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227DA352-6441-4D22-BF3B-660276F666C4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id-ID" b="1" dirty="0" smtClean="0">
              <a:solidFill>
                <a:schemeClr val="bg1"/>
              </a:solidFill>
            </a:rPr>
            <a:t>Ris</a:t>
          </a:r>
          <a:r>
            <a:rPr lang="en-US" b="1" dirty="0" smtClean="0">
              <a:solidFill>
                <a:schemeClr val="bg1"/>
              </a:solidFill>
            </a:rPr>
            <a:t>k</a:t>
          </a:r>
          <a:r>
            <a:rPr lang="id-ID" b="1" dirty="0" smtClean="0">
              <a:solidFill>
                <a:schemeClr val="tx1"/>
              </a:solidFill>
            </a:rPr>
            <a:t>k</a:t>
          </a:r>
          <a:endParaRPr lang="id-ID" b="1" dirty="0">
            <a:solidFill>
              <a:schemeClr val="tx1"/>
            </a:solidFill>
          </a:endParaRPr>
        </a:p>
      </dgm:t>
    </dgm:pt>
    <dgm:pt modelId="{AE0A3DFB-CA72-4EBC-A11B-2B93A76683D5}" type="parTrans" cxnId="{EBD97335-B9FB-4E49-A670-17E8B4E1369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9721D85-8DE1-4238-9B61-A40A1B5B4FFB}" type="sibTrans" cxnId="{EBD97335-B9FB-4E49-A670-17E8B4E1369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48484035-FD8A-4C80-959C-AD38EEF4076C}" type="pres">
      <dgm:prSet presAssocID="{C86F73EA-98D3-4D1B-8D06-EC4CC355532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087376-5C40-40A8-9ECA-4533DD6A589C}" type="pres">
      <dgm:prSet presAssocID="{7FABD6EB-EDF2-4DF3-B327-7ADFF7462410}" presName="roof" presStyleLbl="dkBgShp" presStyleIdx="0" presStyleCnt="2"/>
      <dgm:spPr/>
      <dgm:t>
        <a:bodyPr/>
        <a:lstStyle/>
        <a:p>
          <a:endParaRPr lang="en-US"/>
        </a:p>
      </dgm:t>
    </dgm:pt>
    <dgm:pt modelId="{F0118B43-F4F4-419A-80A3-9A39C27BD2AB}" type="pres">
      <dgm:prSet presAssocID="{7FABD6EB-EDF2-4DF3-B327-7ADFF7462410}" presName="pillars" presStyleCnt="0"/>
      <dgm:spPr/>
    </dgm:pt>
    <dgm:pt modelId="{E2BDCDA1-86CB-4A3F-B442-DAB70636AC08}" type="pres">
      <dgm:prSet presAssocID="{7FABD6EB-EDF2-4DF3-B327-7ADFF7462410}" presName="pillar1" presStyleLbl="node1" presStyleIdx="0" presStyleCnt="2" custScaleX="12453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0BFEF9-1D5E-4977-BEC6-0FB6CE74A79C}" type="pres">
      <dgm:prSet presAssocID="{227DA352-6441-4D22-BF3B-660276F666C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C57EC9-7213-4E6D-96AC-8AEB3AAF1B9E}" type="pres">
      <dgm:prSet presAssocID="{7FABD6EB-EDF2-4DF3-B327-7ADFF7462410}" presName="base" presStyleLbl="dkBgShp" presStyleIdx="1" presStyleCnt="2"/>
      <dgm:spPr/>
      <dgm:t>
        <a:bodyPr/>
        <a:lstStyle/>
        <a:p>
          <a:endParaRPr lang="id-ID"/>
        </a:p>
      </dgm:t>
    </dgm:pt>
  </dgm:ptLst>
  <dgm:cxnLst>
    <dgm:cxn modelId="{EBD97335-B9FB-4E49-A670-17E8B4E13697}" srcId="{7FABD6EB-EDF2-4DF3-B327-7ADFF7462410}" destId="{227DA352-6441-4D22-BF3B-660276F666C4}" srcOrd="1" destOrd="0" parTransId="{AE0A3DFB-CA72-4EBC-A11B-2B93A76683D5}" sibTransId="{C9721D85-8DE1-4238-9B61-A40A1B5B4FFB}"/>
    <dgm:cxn modelId="{B02BF7AC-B98F-4D3C-A900-4EE4F7D969F9}" type="presOf" srcId="{227DA352-6441-4D22-BF3B-660276F666C4}" destId="{F90BFEF9-1D5E-4977-BEC6-0FB6CE74A79C}" srcOrd="0" destOrd="0" presId="urn:microsoft.com/office/officeart/2005/8/layout/hList3"/>
    <dgm:cxn modelId="{2E75D488-AE08-473C-AA13-7202504A8D85}" srcId="{C86F73EA-98D3-4D1B-8D06-EC4CC3555328}" destId="{7FABD6EB-EDF2-4DF3-B327-7ADFF7462410}" srcOrd="0" destOrd="0" parTransId="{FFC047D5-7F50-4161-8920-71F399C74504}" sibTransId="{805D9A8A-72F5-4B89-80C3-8CC455E47491}"/>
    <dgm:cxn modelId="{1DCA4748-2B92-412C-8F09-50D0A2DAA4B8}" type="presOf" srcId="{3BEF6DC4-B89F-4C57-99E7-C9C43B9BC9AD}" destId="{E2BDCDA1-86CB-4A3F-B442-DAB70636AC08}" srcOrd="0" destOrd="0" presId="urn:microsoft.com/office/officeart/2005/8/layout/hList3"/>
    <dgm:cxn modelId="{0688EBCB-4AE7-480D-920D-E6113E5F453E}" type="presOf" srcId="{7FABD6EB-EDF2-4DF3-B327-7ADFF7462410}" destId="{31087376-5C40-40A8-9ECA-4533DD6A589C}" srcOrd="0" destOrd="0" presId="urn:microsoft.com/office/officeart/2005/8/layout/hList3"/>
    <dgm:cxn modelId="{AE0C6105-B7E7-438B-9A82-BA1278599991}" type="presOf" srcId="{C86F73EA-98D3-4D1B-8D06-EC4CC3555328}" destId="{48484035-FD8A-4C80-959C-AD38EEF4076C}" srcOrd="0" destOrd="0" presId="urn:microsoft.com/office/officeart/2005/8/layout/hList3"/>
    <dgm:cxn modelId="{B364F511-C569-43DC-8FAE-15E5E6E9EA86}" srcId="{7FABD6EB-EDF2-4DF3-B327-7ADFF7462410}" destId="{3BEF6DC4-B89F-4C57-99E7-C9C43B9BC9AD}" srcOrd="0" destOrd="0" parTransId="{407A0B64-1DF2-4AB8-A1F3-3F652D4EE498}" sibTransId="{AEF55EA1-1A51-45BF-AECA-43BD42F06289}"/>
    <dgm:cxn modelId="{7B6E131E-AF77-4EBD-8A51-5276F36DC0F2}" type="presParOf" srcId="{48484035-FD8A-4C80-959C-AD38EEF4076C}" destId="{31087376-5C40-40A8-9ECA-4533DD6A589C}" srcOrd="0" destOrd="0" presId="urn:microsoft.com/office/officeart/2005/8/layout/hList3"/>
    <dgm:cxn modelId="{71E5C7E3-1C84-4547-B38E-1958E956838F}" type="presParOf" srcId="{48484035-FD8A-4C80-959C-AD38EEF4076C}" destId="{F0118B43-F4F4-419A-80A3-9A39C27BD2AB}" srcOrd="1" destOrd="0" presId="urn:microsoft.com/office/officeart/2005/8/layout/hList3"/>
    <dgm:cxn modelId="{6A1A33A3-828C-4350-8932-7E65C23B1E90}" type="presParOf" srcId="{F0118B43-F4F4-419A-80A3-9A39C27BD2AB}" destId="{E2BDCDA1-86CB-4A3F-B442-DAB70636AC08}" srcOrd="0" destOrd="0" presId="urn:microsoft.com/office/officeart/2005/8/layout/hList3"/>
    <dgm:cxn modelId="{4C4E5829-0055-42F6-865E-0EF1F60BF2E2}" type="presParOf" srcId="{F0118B43-F4F4-419A-80A3-9A39C27BD2AB}" destId="{F90BFEF9-1D5E-4977-BEC6-0FB6CE74A79C}" srcOrd="1" destOrd="0" presId="urn:microsoft.com/office/officeart/2005/8/layout/hList3"/>
    <dgm:cxn modelId="{6C5C72D1-C30C-469C-9578-B9B6637A8C93}" type="presParOf" srcId="{48484035-FD8A-4C80-959C-AD38EEF4076C}" destId="{83C57EC9-7213-4E6D-96AC-8AEB3AAF1B9E}" srcOrd="2" destOrd="0" presId="urn:microsoft.com/office/officeart/2005/8/layout/hList3"/>
  </dgm:cxnLst>
  <dgm:bg>
    <a:solidFill>
      <a:schemeClr val="accent2">
        <a:lumMod val="20000"/>
        <a:lumOff val="80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B4C60-11AE-4ACC-A551-9F11273845BE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86155-34C9-4D02-9E78-20C2BA66AC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C10E70-5ED4-4521-B66A-E2FCD89E26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C0F4-D974-40C0-B409-AC26CA15109A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F8A-8FA5-4712-95CB-CE5543091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C0F4-D974-40C0-B409-AC26CA15109A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F8A-8FA5-4712-95CB-CE5543091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C0F4-D974-40C0-B409-AC26CA15109A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F8A-8FA5-4712-95CB-CE5543091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C0F4-D974-40C0-B409-AC26CA15109A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F8A-8FA5-4712-95CB-CE5543091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C0F4-D974-40C0-B409-AC26CA15109A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F8A-8FA5-4712-95CB-CE5543091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C0F4-D974-40C0-B409-AC26CA15109A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F8A-8FA5-4712-95CB-CE5543091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C0F4-D974-40C0-B409-AC26CA15109A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F8A-8FA5-4712-95CB-CE5543091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C0F4-D974-40C0-B409-AC26CA15109A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F8A-8FA5-4712-95CB-CE5543091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C0F4-D974-40C0-B409-AC26CA15109A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F8A-8FA5-4712-95CB-CE5543091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C0F4-D974-40C0-B409-AC26CA15109A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F8A-8FA5-4712-95CB-CE5543091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C0F4-D974-40C0-B409-AC26CA15109A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F8A-8FA5-4712-95CB-CE55430916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8C0F4-D974-40C0-B409-AC26CA15109A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D5F8A-8FA5-4712-95CB-CE55430916F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diagramColors" Target="../diagrams/colors4.xml"/><Relationship Id="rId26" Type="http://schemas.openxmlformats.org/officeDocument/2006/relationships/diagramColors" Target="../diagrams/colors6.xml"/><Relationship Id="rId39" Type="http://schemas.openxmlformats.org/officeDocument/2006/relationships/diagramData" Target="../diagrams/data10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5.xml"/><Relationship Id="rId34" Type="http://schemas.openxmlformats.org/officeDocument/2006/relationships/diagramColors" Target="../diagrams/colors8.xml"/><Relationship Id="rId42" Type="http://schemas.openxmlformats.org/officeDocument/2006/relationships/diagramColors" Target="../diagrams/colors10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diagramQuickStyle" Target="../diagrams/quickStyle4.xml"/><Relationship Id="rId25" Type="http://schemas.openxmlformats.org/officeDocument/2006/relationships/diagramQuickStyle" Target="../diagrams/quickStyle6.xml"/><Relationship Id="rId33" Type="http://schemas.openxmlformats.org/officeDocument/2006/relationships/diagramQuickStyle" Target="../diagrams/quickStyle8.xml"/><Relationship Id="rId38" Type="http://schemas.openxmlformats.org/officeDocument/2006/relationships/diagramColors" Target="../diagrams/colors9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4.xml"/><Relationship Id="rId20" Type="http://schemas.openxmlformats.org/officeDocument/2006/relationships/diagramLayout" Target="../diagrams/layout5.xml"/><Relationship Id="rId29" Type="http://schemas.openxmlformats.org/officeDocument/2006/relationships/diagramQuickStyle" Target="../diagrams/quickStyle7.xml"/><Relationship Id="rId41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24" Type="http://schemas.openxmlformats.org/officeDocument/2006/relationships/diagramLayout" Target="../diagrams/layout6.xml"/><Relationship Id="rId32" Type="http://schemas.openxmlformats.org/officeDocument/2006/relationships/diagramLayout" Target="../diagrams/layout8.xml"/><Relationship Id="rId37" Type="http://schemas.openxmlformats.org/officeDocument/2006/relationships/diagramQuickStyle" Target="../diagrams/quickStyle9.xml"/><Relationship Id="rId40" Type="http://schemas.openxmlformats.org/officeDocument/2006/relationships/diagramLayout" Target="../diagrams/layout10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4.xml"/><Relationship Id="rId23" Type="http://schemas.openxmlformats.org/officeDocument/2006/relationships/diagramData" Target="../diagrams/data6.xml"/><Relationship Id="rId28" Type="http://schemas.openxmlformats.org/officeDocument/2006/relationships/diagramLayout" Target="../diagrams/layout7.xml"/><Relationship Id="rId36" Type="http://schemas.openxmlformats.org/officeDocument/2006/relationships/diagramLayout" Target="../diagrams/layout9.xml"/><Relationship Id="rId10" Type="http://schemas.openxmlformats.org/officeDocument/2006/relationships/diagramColors" Target="../diagrams/colors2.xml"/><Relationship Id="rId19" Type="http://schemas.openxmlformats.org/officeDocument/2006/relationships/diagramData" Target="../diagrams/data5.xml"/><Relationship Id="rId31" Type="http://schemas.openxmlformats.org/officeDocument/2006/relationships/diagramData" Target="../diagrams/data8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Relationship Id="rId22" Type="http://schemas.openxmlformats.org/officeDocument/2006/relationships/diagramColors" Target="../diagrams/colors5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Data" Target="../diagrams/data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N3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1928794" cy="2143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Untitle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643314"/>
            <a:ext cx="2857488" cy="2138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3286125" y="1000125"/>
            <a:ext cx="52149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3200" b="1" i="1">
                <a:solidFill>
                  <a:schemeClr val="bg1"/>
                </a:solidFill>
                <a:latin typeface="Calibri" pitchFamily="34" charset="0"/>
              </a:rPr>
              <a:t>Farmer-led  Social Enterprise Development Models In Rural Areas</a:t>
            </a:r>
          </a:p>
        </p:txBody>
      </p:sp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3286125" y="3214688"/>
            <a:ext cx="52149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800" b="1" i="1" dirty="0">
                <a:solidFill>
                  <a:schemeClr val="bg1"/>
                </a:solidFill>
                <a:latin typeface="Calibri" pitchFamily="34" charset="0"/>
              </a:rPr>
              <a:t>The Experience of Indonesia Peasant Alliance</a:t>
            </a:r>
          </a:p>
        </p:txBody>
      </p:sp>
      <p:pic>
        <p:nvPicPr>
          <p:cNvPr id="3078" name="Picture 11" descr="th_LOGOAP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4714875"/>
            <a:ext cx="7143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hape 8"/>
          <p:cNvSpPr/>
          <p:nvPr/>
        </p:nvSpPr>
        <p:spPr>
          <a:xfrm>
            <a:off x="4143374" y="4689475"/>
            <a:ext cx="4619626" cy="133401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35717" tIns="35717" rIns="35717" bIns="35717" anchor="ctr">
            <a:spAutoFit/>
          </a:bodyPr>
          <a:lstStyle/>
          <a:p>
            <a:pPr defTabSz="321457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b="1" dirty="0" smtClean="0">
                <a:solidFill>
                  <a:schemeClr val="bg1"/>
                </a:solidFill>
                <a:uFill>
                  <a:solidFill/>
                </a:uFill>
                <a:latin typeface="Gill Sans MT" pitchFamily="34" charset="0"/>
                <a:ea typeface="Book Antiqua"/>
                <a:cs typeface="Book Antiqua"/>
                <a:sym typeface="Book Antiqua"/>
              </a:rPr>
              <a:t>7</a:t>
            </a:r>
            <a:r>
              <a:rPr b="1" smtClean="0">
                <a:solidFill>
                  <a:schemeClr val="bg1"/>
                </a:solidFill>
                <a:uFill>
                  <a:solidFill/>
                </a:uFill>
                <a:latin typeface="Gill Sans MT" pitchFamily="34" charset="0"/>
                <a:ea typeface="Book Antiqua"/>
                <a:cs typeface="Book Antiqua"/>
                <a:sym typeface="Book Antiqua"/>
              </a:rPr>
              <a:t> </a:t>
            </a:r>
            <a:r>
              <a:rPr b="1" dirty="0">
                <a:solidFill>
                  <a:schemeClr val="bg1"/>
                </a:solidFill>
                <a:uFill>
                  <a:solidFill/>
                </a:uFill>
                <a:latin typeface="Gill Sans MT" pitchFamily="34" charset="0"/>
                <a:ea typeface="Book Antiqua"/>
                <a:cs typeface="Book Antiqua"/>
                <a:sym typeface="Book Antiqua"/>
              </a:rPr>
              <a:t>August 2015</a:t>
            </a:r>
          </a:p>
          <a:p>
            <a:pPr defTabSz="321457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600" smtClean="0">
                <a:solidFill>
                  <a:schemeClr val="bg1"/>
                </a:solidFill>
                <a:uFill>
                  <a:solidFill/>
                </a:uFill>
                <a:latin typeface="Gill Sans MT" pitchFamily="34" charset="0"/>
                <a:ea typeface="Book Antiqua"/>
                <a:cs typeface="Book Antiqua"/>
                <a:sym typeface="Book Antiqua"/>
              </a:rPr>
              <a:t> </a:t>
            </a:r>
            <a:endParaRPr sz="1600" dirty="0">
              <a:solidFill>
                <a:schemeClr val="bg1"/>
              </a:solidFill>
              <a:uFill>
                <a:solidFill/>
              </a:uFill>
              <a:latin typeface="Gill Sans MT" pitchFamily="34" charset="0"/>
              <a:ea typeface="Book Antiqua"/>
              <a:cs typeface="Book Antiqua"/>
              <a:sym typeface="Book Antiqua"/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Presented at Regional Knowledge Sharing and Learning Workshop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Manila, September 6-8 2015</a:t>
            </a:r>
            <a:endParaRPr sz="1600" dirty="0">
              <a:solidFill>
                <a:schemeClr val="bg1"/>
              </a:solidFill>
              <a:uFill>
                <a:solidFill/>
              </a:uFill>
              <a:latin typeface="Gill Sans MT" pitchFamily="34" charset="0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785813" y="214313"/>
            <a:ext cx="7786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b="1" dirty="0">
                <a:solidFill>
                  <a:schemeClr val="bg1"/>
                </a:solidFill>
                <a:latin typeface="Calibri" pitchFamily="34" charset="0"/>
              </a:rPr>
              <a:t>Bussiness Models: Amanah Cooperative in Polewali Mandar, West Sulawesi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714375"/>
            <a:ext cx="842962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130175"/>
            <a:ext cx="7643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b="1" dirty="0">
                <a:solidFill>
                  <a:schemeClr val="bg1"/>
                </a:solidFill>
                <a:latin typeface="Calibri" pitchFamily="34" charset="0"/>
              </a:rPr>
              <a:t>Busness Model: Tresno Tani Cooperative and APPOLI in Boyolali, Central Java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 Cooperative Members of API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00200"/>
            <a:ext cx="701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Hanjuang</a:t>
            </a:r>
            <a:r>
              <a:rPr lang="en-US" dirty="0" smtClean="0">
                <a:solidFill>
                  <a:schemeClr val="bg1"/>
                </a:solidFill>
              </a:rPr>
              <a:t> Cooperative, </a:t>
            </a:r>
            <a:r>
              <a:rPr lang="en-US" dirty="0" err="1" smtClean="0">
                <a:solidFill>
                  <a:schemeClr val="bg1"/>
                </a:solidFill>
              </a:rPr>
              <a:t>Pandeglang</a:t>
            </a:r>
            <a:r>
              <a:rPr lang="en-US" dirty="0" smtClean="0">
                <a:solidFill>
                  <a:schemeClr val="bg1"/>
                </a:solidFill>
              </a:rPr>
              <a:t> District : Forest Honey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Trisno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Tani</a:t>
            </a:r>
            <a:r>
              <a:rPr lang="en-US" dirty="0" smtClean="0">
                <a:solidFill>
                  <a:schemeClr val="bg1"/>
                </a:solidFill>
              </a:rPr>
              <a:t> Cooperative, </a:t>
            </a:r>
            <a:r>
              <a:rPr lang="en-US" dirty="0" err="1" smtClean="0">
                <a:solidFill>
                  <a:schemeClr val="bg1"/>
                </a:solidFill>
              </a:rPr>
              <a:t>Boyolali</a:t>
            </a:r>
            <a:r>
              <a:rPr lang="en-US" dirty="0" smtClean="0">
                <a:solidFill>
                  <a:schemeClr val="bg1"/>
                </a:solidFill>
              </a:rPr>
              <a:t> District : Rice Organic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Sumber</a:t>
            </a:r>
            <a:r>
              <a:rPr lang="en-US" dirty="0" smtClean="0">
                <a:solidFill>
                  <a:schemeClr val="bg1"/>
                </a:solidFill>
              </a:rPr>
              <a:t> Lestari Cooperative, </a:t>
            </a:r>
            <a:r>
              <a:rPr lang="en-US" dirty="0" err="1" smtClean="0">
                <a:solidFill>
                  <a:schemeClr val="bg1"/>
                </a:solidFill>
              </a:rPr>
              <a:t>Jembrana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Distric</a:t>
            </a:r>
            <a:r>
              <a:rPr lang="en-US" dirty="0" smtClean="0">
                <a:solidFill>
                  <a:schemeClr val="bg1"/>
                </a:solidFill>
              </a:rPr>
              <a:t> : Cocoa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Lembor</a:t>
            </a:r>
            <a:r>
              <a:rPr lang="en-US" dirty="0" smtClean="0">
                <a:solidFill>
                  <a:schemeClr val="bg1"/>
                </a:solidFill>
              </a:rPr>
              <a:t> Cooperative, West </a:t>
            </a:r>
            <a:r>
              <a:rPr lang="en-US" dirty="0" err="1" smtClean="0">
                <a:solidFill>
                  <a:schemeClr val="bg1"/>
                </a:solidFill>
              </a:rPr>
              <a:t>Manggarai</a:t>
            </a:r>
            <a:r>
              <a:rPr lang="en-US" dirty="0" smtClean="0">
                <a:solidFill>
                  <a:schemeClr val="bg1"/>
                </a:solidFill>
              </a:rPr>
              <a:t> : Saving and Loan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Agro </a:t>
            </a:r>
            <a:r>
              <a:rPr lang="en-US" dirty="0" err="1" smtClean="0">
                <a:solidFill>
                  <a:schemeClr val="bg1"/>
                </a:solidFill>
              </a:rPr>
              <a:t>Niaga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Cooperative </a:t>
            </a:r>
            <a:r>
              <a:rPr lang="en-US" dirty="0" err="1" smtClean="0">
                <a:solidFill>
                  <a:schemeClr val="bg1"/>
                </a:solidFill>
              </a:rPr>
              <a:t>Nangapenda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Ende</a:t>
            </a:r>
            <a:r>
              <a:rPr lang="en-US" dirty="0" smtClean="0">
                <a:solidFill>
                  <a:schemeClr val="bg1"/>
                </a:solidFill>
              </a:rPr>
              <a:t> District : Cacao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Jantan</a:t>
            </a:r>
            <a:r>
              <a:rPr lang="en-US" dirty="0" smtClean="0">
                <a:solidFill>
                  <a:schemeClr val="bg1"/>
                </a:solidFill>
              </a:rPr>
              <a:t> Cooperative, East Flores : Cocoa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Amanah</a:t>
            </a:r>
            <a:r>
              <a:rPr lang="en-US" dirty="0" smtClean="0">
                <a:solidFill>
                  <a:schemeClr val="bg1"/>
                </a:solidFill>
              </a:rPr>
              <a:t> Cooperative, </a:t>
            </a:r>
            <a:r>
              <a:rPr lang="en-US" dirty="0" err="1" smtClean="0">
                <a:solidFill>
                  <a:schemeClr val="bg1"/>
                </a:solidFill>
              </a:rPr>
              <a:t>Polman</a:t>
            </a:r>
            <a:r>
              <a:rPr lang="en-US" dirty="0" smtClean="0">
                <a:solidFill>
                  <a:schemeClr val="bg1"/>
                </a:solidFill>
              </a:rPr>
              <a:t> District : Cocoa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KSU </a:t>
            </a:r>
            <a:r>
              <a:rPr lang="en-US" dirty="0" err="1" smtClean="0">
                <a:solidFill>
                  <a:schemeClr val="bg1"/>
                </a:solidFill>
              </a:rPr>
              <a:t>Toraja</a:t>
            </a:r>
            <a:r>
              <a:rPr lang="en-US" dirty="0" smtClean="0">
                <a:solidFill>
                  <a:schemeClr val="bg1"/>
                </a:solidFill>
              </a:rPr>
              <a:t> Cooperative, </a:t>
            </a:r>
            <a:r>
              <a:rPr lang="en-US" dirty="0" err="1" smtClean="0">
                <a:solidFill>
                  <a:schemeClr val="bg1"/>
                </a:solidFill>
              </a:rPr>
              <a:t>Tana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Toraja</a:t>
            </a:r>
            <a:r>
              <a:rPr lang="en-US" dirty="0" smtClean="0">
                <a:solidFill>
                  <a:schemeClr val="bg1"/>
                </a:solidFill>
              </a:rPr>
              <a:t> District : Arabica </a:t>
            </a:r>
            <a:r>
              <a:rPr lang="en-US" dirty="0" err="1" smtClean="0">
                <a:solidFill>
                  <a:schemeClr val="bg1"/>
                </a:solidFill>
              </a:rPr>
              <a:t>Coffe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/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/>
          <a:lstStyle/>
          <a:p>
            <a:r>
              <a:rPr lang="id-ID" sz="2400" b="1" dirty="0" smtClean="0">
                <a:solidFill>
                  <a:schemeClr val="bg1"/>
                </a:solidFill>
              </a:rPr>
              <a:t>API Service </a:t>
            </a:r>
            <a:r>
              <a:rPr lang="en-US" sz="2400" b="1" dirty="0" smtClean="0">
                <a:solidFill>
                  <a:schemeClr val="bg1"/>
                </a:solidFill>
              </a:rPr>
              <a:t>M</a:t>
            </a:r>
            <a:r>
              <a:rPr lang="id-ID" sz="2400" b="1" dirty="0" smtClean="0">
                <a:solidFill>
                  <a:schemeClr val="bg1"/>
                </a:solidFill>
              </a:rPr>
              <a:t>odel </a:t>
            </a:r>
            <a:r>
              <a:rPr lang="id-ID" sz="2400" b="1" dirty="0" smtClean="0">
                <a:solidFill>
                  <a:schemeClr val="bg1"/>
                </a:solidFill>
              </a:rPr>
              <a:t>for Member in the Agri-Enterprise Development</a:t>
            </a:r>
            <a:endParaRPr lang="id-ID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642918"/>
          <a:ext cx="9144000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0" y="3357563"/>
            <a:ext cx="1071563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Agricultural Machinery</a:t>
            </a:r>
            <a:endParaRPr lang="id-ID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0" y="2786063"/>
            <a:ext cx="1071563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Seed Providing</a:t>
            </a:r>
            <a:endParaRPr lang="id-ID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0" y="4000500"/>
            <a:ext cx="11430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Fertilizer and Pesticides</a:t>
            </a:r>
            <a:endParaRPr lang="id-ID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1214438" y="3357563"/>
            <a:ext cx="928687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Farmers</a:t>
            </a:r>
            <a:endParaRPr lang="id-ID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2000250" y="3929063"/>
            <a:ext cx="100012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Farmers Supplier</a:t>
            </a:r>
            <a:endParaRPr lang="id-ID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2286000" y="3357563"/>
            <a:ext cx="1071563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Trader /supplier</a:t>
            </a:r>
            <a:endParaRPr lang="id-ID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4357688" y="3357563"/>
            <a:ext cx="114300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Processing Industry</a:t>
            </a:r>
            <a:endParaRPr lang="id-ID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1785938" y="2786063"/>
            <a:ext cx="1214437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Post Harvest Handling</a:t>
            </a:r>
            <a:endParaRPr lang="id-ID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3200401" y="3929063"/>
            <a:ext cx="1157288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Equipment  Supplier</a:t>
            </a:r>
            <a:endParaRPr lang="id-ID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286125" y="2786063"/>
            <a:ext cx="114300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Fuel Supplier</a:t>
            </a:r>
            <a:endParaRPr lang="id-ID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3357563" y="4429125"/>
            <a:ext cx="100012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Packaging Suppler</a:t>
            </a:r>
            <a:endParaRPr lang="id-ID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3124200" y="2133600"/>
            <a:ext cx="1233488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Additional Material Supplier</a:t>
            </a:r>
            <a:endParaRPr lang="id-ID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5643563" y="3286125"/>
            <a:ext cx="1071562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Distributor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643563" y="3857625"/>
            <a:ext cx="100012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Eksportir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15125" y="2643188"/>
            <a:ext cx="100012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Retail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001000" y="3357563"/>
            <a:ext cx="100012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Consumer</a:t>
            </a:r>
            <a:endParaRPr lang="id-ID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6786563" y="3857625"/>
            <a:ext cx="100012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Importir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929563" y="2643188"/>
            <a:ext cx="100012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Outlet</a:t>
            </a:r>
            <a:endParaRPr lang="id-ID" sz="1400" dirty="0"/>
          </a:p>
        </p:txBody>
      </p:sp>
      <p:cxnSp>
        <p:nvCxnSpPr>
          <p:cNvPr id="27" name="Straight Arrow Connector 26"/>
          <p:cNvCxnSpPr>
            <a:stCxn id="8" idx="3"/>
            <a:endCxn id="11" idx="1"/>
          </p:cNvCxnSpPr>
          <p:nvPr/>
        </p:nvCxnSpPr>
        <p:spPr>
          <a:xfrm>
            <a:off x="1071563" y="3571875"/>
            <a:ext cx="142875" cy="1588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143125" y="3571875"/>
            <a:ext cx="142875" cy="1588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3"/>
            <a:endCxn id="14" idx="1"/>
          </p:cNvCxnSpPr>
          <p:nvPr/>
        </p:nvCxnSpPr>
        <p:spPr>
          <a:xfrm>
            <a:off x="3357563" y="3571875"/>
            <a:ext cx="1000125" cy="1588"/>
          </a:xfrm>
          <a:prstGeom prst="straightConnector1">
            <a:avLst/>
          </a:prstGeom>
          <a:ln w="1587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500688" y="3571875"/>
            <a:ext cx="142875" cy="1588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643688" y="4071938"/>
            <a:ext cx="142875" cy="1587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hape 35"/>
          <p:cNvCxnSpPr>
            <a:endCxn id="11" idx="2"/>
          </p:cNvCxnSpPr>
          <p:nvPr/>
        </p:nvCxnSpPr>
        <p:spPr>
          <a:xfrm flipV="1">
            <a:off x="1143000" y="3786188"/>
            <a:ext cx="534988" cy="428625"/>
          </a:xfrm>
          <a:prstGeom prst="bentConnector2">
            <a:avLst/>
          </a:prstGeom>
          <a:ln w="1587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143000" y="4286250"/>
            <a:ext cx="857250" cy="1588"/>
          </a:xfrm>
          <a:prstGeom prst="straightConnector1">
            <a:avLst/>
          </a:prstGeom>
          <a:ln w="1587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>
            <a:stCxn id="9" idx="3"/>
            <a:endCxn id="11" idx="0"/>
          </p:cNvCxnSpPr>
          <p:nvPr/>
        </p:nvCxnSpPr>
        <p:spPr>
          <a:xfrm>
            <a:off x="1071563" y="3000375"/>
            <a:ext cx="606425" cy="357188"/>
          </a:xfrm>
          <a:prstGeom prst="bentConnector2">
            <a:avLst/>
          </a:prstGeom>
          <a:ln w="1587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1856581" y="3285332"/>
            <a:ext cx="142875" cy="1588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2642394" y="3285332"/>
            <a:ext cx="142875" cy="1587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000375" y="3714750"/>
            <a:ext cx="1357313" cy="214313"/>
          </a:xfrm>
          <a:prstGeom prst="straightConnector1">
            <a:avLst/>
          </a:prstGeom>
          <a:ln w="1587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/>
          <p:nvPr/>
        </p:nvCxnSpPr>
        <p:spPr>
          <a:xfrm rot="16200000" flipH="1">
            <a:off x="4214813" y="2571750"/>
            <a:ext cx="928688" cy="642937"/>
          </a:xfrm>
          <a:prstGeom prst="bentConnector3">
            <a:avLst>
              <a:gd name="adj1" fmla="val 770"/>
            </a:avLst>
          </a:prstGeom>
          <a:ln w="1587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51"/>
          <p:cNvCxnSpPr>
            <a:endCxn id="14" idx="0"/>
          </p:cNvCxnSpPr>
          <p:nvPr/>
        </p:nvCxnSpPr>
        <p:spPr>
          <a:xfrm>
            <a:off x="4429125" y="3000375"/>
            <a:ext cx="500063" cy="357188"/>
          </a:xfrm>
          <a:prstGeom prst="bentConnector2">
            <a:avLst/>
          </a:prstGeom>
          <a:ln w="1587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hape 51"/>
          <p:cNvCxnSpPr/>
          <p:nvPr/>
        </p:nvCxnSpPr>
        <p:spPr>
          <a:xfrm rot="5400000" flipH="1" flipV="1">
            <a:off x="4357688" y="3786188"/>
            <a:ext cx="357187" cy="357187"/>
          </a:xfrm>
          <a:prstGeom prst="bentConnector3">
            <a:avLst>
              <a:gd name="adj1" fmla="val -3333"/>
            </a:avLst>
          </a:prstGeom>
          <a:ln w="1587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hape 51"/>
          <p:cNvCxnSpPr/>
          <p:nvPr/>
        </p:nvCxnSpPr>
        <p:spPr>
          <a:xfrm rot="5400000" flipH="1" flipV="1">
            <a:off x="4321969" y="3893344"/>
            <a:ext cx="785813" cy="714375"/>
          </a:xfrm>
          <a:prstGeom prst="bentConnector3">
            <a:avLst>
              <a:gd name="adj1" fmla="val -2121"/>
            </a:avLst>
          </a:prstGeom>
          <a:ln w="1587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6200000" flipH="1">
            <a:off x="5393532" y="3821906"/>
            <a:ext cx="285750" cy="214313"/>
          </a:xfrm>
          <a:prstGeom prst="straightConnector1">
            <a:avLst/>
          </a:prstGeom>
          <a:ln w="158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22" idx="1"/>
          </p:cNvCxnSpPr>
          <p:nvPr/>
        </p:nvCxnSpPr>
        <p:spPr>
          <a:xfrm flipV="1">
            <a:off x="5429250" y="2857500"/>
            <a:ext cx="1285875" cy="500063"/>
          </a:xfrm>
          <a:prstGeom prst="straightConnector1">
            <a:avLst/>
          </a:prstGeom>
          <a:ln w="1587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6643688" y="3071813"/>
            <a:ext cx="285750" cy="214312"/>
          </a:xfrm>
          <a:prstGeom prst="straightConnector1">
            <a:avLst/>
          </a:prstGeom>
          <a:ln w="1587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2" idx="3"/>
          </p:cNvCxnSpPr>
          <p:nvPr/>
        </p:nvCxnSpPr>
        <p:spPr>
          <a:xfrm>
            <a:off x="7715250" y="2857500"/>
            <a:ext cx="285750" cy="1588"/>
          </a:xfrm>
          <a:prstGeom prst="straightConnector1">
            <a:avLst/>
          </a:prstGeom>
          <a:ln w="1587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23" idx="0"/>
          </p:cNvCxnSpPr>
          <p:nvPr/>
        </p:nvCxnSpPr>
        <p:spPr>
          <a:xfrm rot="5400000">
            <a:off x="8358982" y="3213894"/>
            <a:ext cx="285750" cy="1587"/>
          </a:xfrm>
          <a:prstGeom prst="straightConnector1">
            <a:avLst/>
          </a:prstGeom>
          <a:ln w="1587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6200000" flipH="1">
            <a:off x="7500938" y="3071813"/>
            <a:ext cx="285750" cy="285750"/>
          </a:xfrm>
          <a:prstGeom prst="straightConnector1">
            <a:avLst/>
          </a:prstGeom>
          <a:ln w="1587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 flipH="1" flipV="1">
            <a:off x="6750844" y="3464719"/>
            <a:ext cx="787400" cy="1588"/>
          </a:xfrm>
          <a:prstGeom prst="straightConnector1">
            <a:avLst/>
          </a:prstGeom>
          <a:ln w="1587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0" y="2071688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0" y="50006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Diagram 93"/>
          <p:cNvGraphicFramePr/>
          <p:nvPr/>
        </p:nvGraphicFramePr>
        <p:xfrm>
          <a:off x="214282" y="5286388"/>
          <a:ext cx="1047736" cy="110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6" name="Diagram 95"/>
          <p:cNvGraphicFramePr/>
          <p:nvPr/>
        </p:nvGraphicFramePr>
        <p:xfrm>
          <a:off x="1500166" y="5286388"/>
          <a:ext cx="1047736" cy="110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97" name="Diagram 96"/>
          <p:cNvGraphicFramePr/>
          <p:nvPr/>
        </p:nvGraphicFramePr>
        <p:xfrm>
          <a:off x="2857488" y="5286388"/>
          <a:ext cx="1047736" cy="110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98" name="Diagram 97"/>
          <p:cNvGraphicFramePr/>
          <p:nvPr/>
        </p:nvGraphicFramePr>
        <p:xfrm>
          <a:off x="4143372" y="5286388"/>
          <a:ext cx="1047736" cy="110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99" name="Diagram 98"/>
          <p:cNvGraphicFramePr/>
          <p:nvPr/>
        </p:nvGraphicFramePr>
        <p:xfrm>
          <a:off x="5429256" y="5286388"/>
          <a:ext cx="1047736" cy="110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00" name="Diagram 99"/>
          <p:cNvGraphicFramePr/>
          <p:nvPr/>
        </p:nvGraphicFramePr>
        <p:xfrm>
          <a:off x="6715140" y="5286388"/>
          <a:ext cx="1047736" cy="110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01" name="Diagram 100"/>
          <p:cNvGraphicFramePr/>
          <p:nvPr/>
        </p:nvGraphicFramePr>
        <p:xfrm>
          <a:off x="7929586" y="5286388"/>
          <a:ext cx="1047736" cy="110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sp>
        <p:nvSpPr>
          <p:cNvPr id="102" name="Rounded Rectangle 101"/>
          <p:cNvSpPr/>
          <p:nvPr/>
        </p:nvSpPr>
        <p:spPr>
          <a:xfrm>
            <a:off x="5214938" y="4429125"/>
            <a:ext cx="1071562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Trading House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rot="16200000" flipH="1">
            <a:off x="5000625" y="4000501"/>
            <a:ext cx="642937" cy="214312"/>
          </a:xfrm>
          <a:prstGeom prst="straightConnector1">
            <a:avLst/>
          </a:prstGeom>
          <a:ln w="1587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 flipH="1" flipV="1">
            <a:off x="5930106" y="4356894"/>
            <a:ext cx="142875" cy="1588"/>
          </a:xfrm>
          <a:prstGeom prst="straightConnector1">
            <a:avLst/>
          </a:prstGeom>
          <a:ln w="1587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5400000" flipH="1" flipV="1">
            <a:off x="642144" y="5144294"/>
            <a:ext cx="285750" cy="1588"/>
          </a:xfrm>
          <a:prstGeom prst="straightConnector1">
            <a:avLst/>
          </a:prstGeom>
          <a:ln w="254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 flipH="1" flipV="1">
            <a:off x="1929607" y="5142706"/>
            <a:ext cx="285750" cy="1587"/>
          </a:xfrm>
          <a:prstGeom prst="straightConnector1">
            <a:avLst/>
          </a:prstGeom>
          <a:ln w="254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5400000" flipH="1" flipV="1">
            <a:off x="3215482" y="5142706"/>
            <a:ext cx="285750" cy="1587"/>
          </a:xfrm>
          <a:prstGeom prst="straightConnector1">
            <a:avLst/>
          </a:prstGeom>
          <a:ln w="254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 flipH="1" flipV="1">
            <a:off x="4572794" y="5142706"/>
            <a:ext cx="285750" cy="1588"/>
          </a:xfrm>
          <a:prstGeom prst="straightConnector1">
            <a:avLst/>
          </a:prstGeom>
          <a:ln w="254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 flipH="1" flipV="1">
            <a:off x="5858669" y="5142706"/>
            <a:ext cx="285750" cy="1588"/>
          </a:xfrm>
          <a:prstGeom prst="straightConnector1">
            <a:avLst/>
          </a:prstGeom>
          <a:ln w="254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 flipH="1" flipV="1">
            <a:off x="7073107" y="5142706"/>
            <a:ext cx="285750" cy="1587"/>
          </a:xfrm>
          <a:prstGeom prst="straightConnector1">
            <a:avLst/>
          </a:prstGeom>
          <a:ln w="254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 flipH="1" flipV="1">
            <a:off x="8323263" y="5108575"/>
            <a:ext cx="214312" cy="1588"/>
          </a:xfrm>
          <a:prstGeom prst="straightConnector1">
            <a:avLst/>
          </a:prstGeom>
          <a:ln w="254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9" name="Diagram 118"/>
          <p:cNvGraphicFramePr/>
          <p:nvPr/>
        </p:nvGraphicFramePr>
        <p:xfrm>
          <a:off x="285720" y="714356"/>
          <a:ext cx="1047736" cy="110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cxnSp>
        <p:nvCxnSpPr>
          <p:cNvPr id="120" name="Straight Arrow Connector 119"/>
          <p:cNvCxnSpPr/>
          <p:nvPr/>
        </p:nvCxnSpPr>
        <p:spPr>
          <a:xfrm rot="5400000">
            <a:off x="642144" y="1928019"/>
            <a:ext cx="285750" cy="1588"/>
          </a:xfrm>
          <a:prstGeom prst="straightConnector1">
            <a:avLst/>
          </a:prstGeom>
          <a:ln w="222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Diagram 122"/>
          <p:cNvGraphicFramePr/>
          <p:nvPr/>
        </p:nvGraphicFramePr>
        <p:xfrm>
          <a:off x="1643042" y="714356"/>
          <a:ext cx="1633558" cy="110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cxnSp>
        <p:nvCxnSpPr>
          <p:cNvPr id="124" name="Straight Arrow Connector 123"/>
          <p:cNvCxnSpPr/>
          <p:nvPr/>
        </p:nvCxnSpPr>
        <p:spPr>
          <a:xfrm rot="5400000">
            <a:off x="2001044" y="1928019"/>
            <a:ext cx="285750" cy="1588"/>
          </a:xfrm>
          <a:prstGeom prst="straightConnector1">
            <a:avLst/>
          </a:prstGeom>
          <a:ln w="222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9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857250" y="1714500"/>
            <a:ext cx="7931150" cy="4619625"/>
            <a:chOff x="0" y="0"/>
            <a:chExt cx="11279646" cy="5397692"/>
          </a:xfrm>
        </p:grpSpPr>
        <p:sp>
          <p:nvSpPr>
            <p:cNvPr id="4" name="Shape 28"/>
            <p:cNvSpPr/>
            <p:nvPr/>
          </p:nvSpPr>
          <p:spPr>
            <a:xfrm flipV="1">
              <a:off x="0" y="0"/>
              <a:ext cx="0" cy="3168130"/>
            </a:xfrm>
            <a:prstGeom prst="line">
              <a:avLst/>
            </a:prstGeom>
            <a:noFill/>
            <a:ln w="889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5" name="Shape 29"/>
            <p:cNvSpPr/>
            <p:nvPr/>
          </p:nvSpPr>
          <p:spPr>
            <a:xfrm rot="10800000" flipH="1">
              <a:off x="4515" y="3166276"/>
              <a:ext cx="11275131" cy="2231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346" extrusionOk="0">
                  <a:moveTo>
                    <a:pt x="1" y="21346"/>
                  </a:moveTo>
                  <a:cubicBezTo>
                    <a:pt x="-6" y="19621"/>
                    <a:pt x="18" y="17897"/>
                    <a:pt x="74" y="16194"/>
                  </a:cubicBezTo>
                  <a:cubicBezTo>
                    <a:pt x="201" y="12271"/>
                    <a:pt x="495" y="8483"/>
                    <a:pt x="1029" y="5536"/>
                  </a:cubicBezTo>
                  <a:cubicBezTo>
                    <a:pt x="1722" y="1713"/>
                    <a:pt x="2735" y="-254"/>
                    <a:pt x="3763" y="227"/>
                  </a:cubicBezTo>
                  <a:lnTo>
                    <a:pt x="21594" y="0"/>
                  </a:lnTo>
                </a:path>
              </a:pathLst>
            </a:custGeom>
            <a:noFill/>
            <a:ln w="889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7171" name="Shape 31"/>
          <p:cNvSpPr>
            <a:spLocks/>
          </p:cNvSpPr>
          <p:nvPr/>
        </p:nvSpPr>
        <p:spPr bwMode="auto">
          <a:xfrm>
            <a:off x="357188" y="1214438"/>
            <a:ext cx="1000125" cy="857250"/>
          </a:xfrm>
          <a:custGeom>
            <a:avLst/>
            <a:gdLst>
              <a:gd name="T0" fmla="*/ 500066 w 19679"/>
              <a:gd name="T1" fmla="*/ 428628 h 19679"/>
              <a:gd name="T2" fmla="*/ 500066 w 19679"/>
              <a:gd name="T3" fmla="*/ 428628 h 19679"/>
              <a:gd name="T4" fmla="*/ 500066 w 19679"/>
              <a:gd name="T5" fmla="*/ 428628 h 19679"/>
              <a:gd name="T6" fmla="*/ 500066 w 19679"/>
              <a:gd name="T7" fmla="*/ 428628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484C9"/>
          </a:solidFill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7172" name="TextBox 13"/>
          <p:cNvSpPr txBox="1">
            <a:spLocks noChangeArrowheads="1"/>
          </p:cNvSpPr>
          <p:nvPr/>
        </p:nvSpPr>
        <p:spPr bwMode="auto">
          <a:xfrm>
            <a:off x="1785938" y="285750"/>
            <a:ext cx="67865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800" b="1" dirty="0">
                <a:solidFill>
                  <a:schemeClr val="bg1"/>
                </a:solidFill>
                <a:latin typeface="Calibri" pitchFamily="34" charset="0"/>
              </a:rPr>
              <a:t>The API Services for Developing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id-ID" sz="2800" b="1" dirty="0" smtClean="0">
                <a:solidFill>
                  <a:schemeClr val="bg1"/>
                </a:solidFill>
                <a:latin typeface="Calibri" pitchFamily="34" charset="0"/>
              </a:rPr>
              <a:t>he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A</a:t>
            </a:r>
            <a:r>
              <a:rPr lang="id-ID" sz="2800" b="1" dirty="0" smtClean="0">
                <a:solidFill>
                  <a:schemeClr val="bg1"/>
                </a:solidFill>
                <a:latin typeface="Calibri" pitchFamily="34" charset="0"/>
              </a:rPr>
              <a:t>gri-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id-ID" sz="2800" b="1" dirty="0" smtClean="0">
                <a:solidFill>
                  <a:schemeClr val="bg1"/>
                </a:solidFill>
                <a:latin typeface="Calibri" pitchFamily="34" charset="0"/>
              </a:rPr>
              <a:t>nterprise</a:t>
            </a:r>
            <a:endParaRPr lang="id-ID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3" name="TextBox 15"/>
          <p:cNvSpPr txBox="1">
            <a:spLocks noChangeArrowheads="1"/>
          </p:cNvSpPr>
          <p:nvPr/>
        </p:nvSpPr>
        <p:spPr bwMode="auto">
          <a:xfrm>
            <a:off x="1500188" y="1752600"/>
            <a:ext cx="707231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d-ID" sz="2400" b="1" i="1" dirty="0">
                <a:solidFill>
                  <a:schemeClr val="bg1"/>
                </a:solidFill>
                <a:latin typeface="Calibri" pitchFamily="34" charset="0"/>
              </a:rPr>
              <a:t>The chalenges in Developing the Agri-enterprise to Small-scale farmers.</a:t>
            </a:r>
          </a:p>
          <a:p>
            <a:pPr>
              <a:spcAft>
                <a:spcPts val="1200"/>
              </a:spcAft>
            </a:pPr>
            <a:r>
              <a:rPr lang="id-ID" sz="2400" dirty="0" smtClean="0">
                <a:solidFill>
                  <a:schemeClr val="bg1"/>
                </a:solidFill>
                <a:latin typeface="Calibri" pitchFamily="34" charset="0"/>
              </a:rPr>
              <a:t>Small-scal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id-ID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d-ID" sz="2400" dirty="0">
                <a:solidFill>
                  <a:schemeClr val="bg1"/>
                </a:solidFill>
                <a:latin typeface="Calibri" pitchFamily="34" charset="0"/>
              </a:rPr>
              <a:t>farming and it is not organized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low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productivity, quality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and continuity </a:t>
            </a:r>
            <a:endParaRPr lang="id-ID" sz="2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id-ID" sz="2400" dirty="0">
                <a:solidFill>
                  <a:schemeClr val="bg1"/>
                </a:solidFill>
                <a:latin typeface="Calibri" pitchFamily="34" charset="0"/>
              </a:rPr>
              <a:t>Low market access and long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id-ID" sz="2400" dirty="0" smtClean="0">
                <a:solidFill>
                  <a:schemeClr val="bg1"/>
                </a:solidFill>
                <a:latin typeface="Calibri" pitchFamily="34" charset="0"/>
              </a:rPr>
              <a:t>arket </a:t>
            </a:r>
            <a:r>
              <a:rPr lang="id-ID" sz="2400" dirty="0">
                <a:solidFill>
                  <a:schemeClr val="bg1"/>
                </a:solidFill>
                <a:latin typeface="Calibri" pitchFamily="34" charset="0"/>
              </a:rPr>
              <a:t>chain and not organized</a:t>
            </a:r>
          </a:p>
          <a:p>
            <a:pPr>
              <a:spcAft>
                <a:spcPts val="1200"/>
              </a:spcAft>
            </a:pPr>
            <a:r>
              <a:rPr lang="id-ID" sz="2400" dirty="0">
                <a:solidFill>
                  <a:schemeClr val="bg1"/>
                </a:solidFill>
                <a:latin typeface="Calibri" pitchFamily="34" charset="0"/>
              </a:rPr>
              <a:t>Low access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id-ID" sz="2400" dirty="0" smtClean="0">
                <a:solidFill>
                  <a:schemeClr val="bg1"/>
                </a:solidFill>
                <a:latin typeface="Calibri" pitchFamily="34" charset="0"/>
              </a:rPr>
              <a:t>redit </a:t>
            </a:r>
            <a:r>
              <a:rPr lang="id-ID" sz="2400" dirty="0">
                <a:solidFill>
                  <a:schemeClr val="bg1"/>
                </a:solidFill>
                <a:latin typeface="Calibri" pitchFamily="34" charset="0"/>
              </a:rPr>
              <a:t>to capital </a:t>
            </a:r>
            <a:r>
              <a:rPr lang="id-ID" sz="2400" dirty="0" smtClean="0">
                <a:solidFill>
                  <a:schemeClr val="bg1"/>
                </a:solidFill>
                <a:latin typeface="Calibri" pitchFamily="34" charset="0"/>
              </a:rPr>
              <a:t>circulation </a:t>
            </a:r>
            <a:r>
              <a:rPr lang="id-ID" sz="2400" dirty="0">
                <a:solidFill>
                  <a:schemeClr val="bg1"/>
                </a:solidFill>
                <a:latin typeface="Calibri" pitchFamily="34" charset="0"/>
              </a:rPr>
              <a:t>because they have not colleteral</a:t>
            </a:r>
          </a:p>
          <a:p>
            <a:pPr>
              <a:spcAft>
                <a:spcPts val="1200"/>
              </a:spcAft>
            </a:pPr>
            <a:r>
              <a:rPr lang="id-ID" sz="2400" dirty="0">
                <a:solidFill>
                  <a:schemeClr val="bg1"/>
                </a:solidFill>
                <a:latin typeface="Calibri" pitchFamily="34" charset="0"/>
              </a:rPr>
              <a:t>Dependence with midleman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857250" y="1714500"/>
            <a:ext cx="7931150" cy="4619625"/>
            <a:chOff x="0" y="0"/>
            <a:chExt cx="11279646" cy="5397692"/>
          </a:xfrm>
        </p:grpSpPr>
        <p:sp>
          <p:nvSpPr>
            <p:cNvPr id="4" name="Shape 28"/>
            <p:cNvSpPr/>
            <p:nvPr/>
          </p:nvSpPr>
          <p:spPr>
            <a:xfrm flipV="1">
              <a:off x="0" y="0"/>
              <a:ext cx="0" cy="3168130"/>
            </a:xfrm>
            <a:prstGeom prst="line">
              <a:avLst/>
            </a:prstGeom>
            <a:noFill/>
            <a:ln w="889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5" name="Shape 29"/>
            <p:cNvSpPr/>
            <p:nvPr/>
          </p:nvSpPr>
          <p:spPr>
            <a:xfrm rot="10800000" flipH="1">
              <a:off x="4515" y="3166276"/>
              <a:ext cx="11275131" cy="2231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346" extrusionOk="0">
                  <a:moveTo>
                    <a:pt x="1" y="21346"/>
                  </a:moveTo>
                  <a:cubicBezTo>
                    <a:pt x="-6" y="19621"/>
                    <a:pt x="18" y="17897"/>
                    <a:pt x="74" y="16194"/>
                  </a:cubicBezTo>
                  <a:cubicBezTo>
                    <a:pt x="201" y="12271"/>
                    <a:pt x="495" y="8483"/>
                    <a:pt x="1029" y="5536"/>
                  </a:cubicBezTo>
                  <a:cubicBezTo>
                    <a:pt x="1722" y="1713"/>
                    <a:pt x="2735" y="-254"/>
                    <a:pt x="3763" y="227"/>
                  </a:cubicBezTo>
                  <a:lnTo>
                    <a:pt x="21594" y="0"/>
                  </a:lnTo>
                </a:path>
              </a:pathLst>
            </a:custGeom>
            <a:noFill/>
            <a:ln w="889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8195" name="Shape 31"/>
          <p:cNvSpPr>
            <a:spLocks/>
          </p:cNvSpPr>
          <p:nvPr/>
        </p:nvSpPr>
        <p:spPr bwMode="auto">
          <a:xfrm>
            <a:off x="357188" y="1214438"/>
            <a:ext cx="1000125" cy="857250"/>
          </a:xfrm>
          <a:custGeom>
            <a:avLst/>
            <a:gdLst>
              <a:gd name="T0" fmla="*/ 500066 w 19679"/>
              <a:gd name="T1" fmla="*/ 428628 h 19679"/>
              <a:gd name="T2" fmla="*/ 500066 w 19679"/>
              <a:gd name="T3" fmla="*/ 428628 h 19679"/>
              <a:gd name="T4" fmla="*/ 500066 w 19679"/>
              <a:gd name="T5" fmla="*/ 428628 h 19679"/>
              <a:gd name="T6" fmla="*/ 500066 w 19679"/>
              <a:gd name="T7" fmla="*/ 428628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484C9"/>
          </a:solidFill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8196" name="TextBox 13"/>
          <p:cNvSpPr txBox="1">
            <a:spLocks noChangeArrowheads="1"/>
          </p:cNvSpPr>
          <p:nvPr/>
        </p:nvSpPr>
        <p:spPr bwMode="auto">
          <a:xfrm>
            <a:off x="1785938" y="285750"/>
            <a:ext cx="6786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800" b="1" dirty="0">
                <a:solidFill>
                  <a:schemeClr val="bg1"/>
                </a:solidFill>
                <a:latin typeface="Calibri" pitchFamily="34" charset="0"/>
              </a:rPr>
              <a:t>The API Services for Developing the agri-enterprise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00188" y="1357313"/>
            <a:ext cx="7072312" cy="477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id-ID" sz="2400" b="1" i="1" dirty="0">
                <a:solidFill>
                  <a:schemeClr val="bg1"/>
                </a:solidFill>
                <a:latin typeface="+mn-lt"/>
                <a:cs typeface="+mn-cs"/>
              </a:rPr>
              <a:t>The objectives</a:t>
            </a:r>
          </a:p>
          <a:p>
            <a:pPr marL="442913" indent="-442913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2400" b="1" i="1" dirty="0">
                <a:solidFill>
                  <a:schemeClr val="bg1"/>
                </a:solidFill>
                <a:latin typeface="+mn-lt"/>
                <a:cs typeface="+mn-cs"/>
              </a:rPr>
              <a:t>make </a:t>
            </a:r>
            <a:r>
              <a:rPr lang="id-ID" sz="2400" b="1" i="1" dirty="0">
                <a:solidFill>
                  <a:schemeClr val="bg1"/>
                </a:solidFill>
                <a:latin typeface="+mn-lt"/>
                <a:cs typeface="+mn-cs"/>
              </a:rPr>
              <a:t>to the </a:t>
            </a:r>
            <a:r>
              <a:rPr lang="en-US" sz="2400" b="1" i="1" dirty="0">
                <a:solidFill>
                  <a:schemeClr val="bg1"/>
                </a:solidFill>
                <a:latin typeface="+mn-lt"/>
                <a:cs typeface="+mn-cs"/>
              </a:rPr>
              <a:t>farming scale into a profitable </a:t>
            </a:r>
            <a:r>
              <a:rPr lang="en-US" sz="2400" b="1" i="1" dirty="0" err="1">
                <a:solidFill>
                  <a:schemeClr val="bg1"/>
                </a:solidFill>
                <a:latin typeface="+mn-lt"/>
                <a:cs typeface="+mn-cs"/>
              </a:rPr>
              <a:t>agri</a:t>
            </a:r>
            <a:r>
              <a:rPr lang="en-US" sz="2400" b="1" i="1" dirty="0">
                <a:solidFill>
                  <a:schemeClr val="bg1"/>
                </a:solidFill>
                <a:latin typeface="+mn-lt"/>
                <a:cs typeface="+mn-cs"/>
              </a:rPr>
              <a:t>-enterprise with organizing many farmers to joint into cooperative and collective marketing</a:t>
            </a:r>
            <a:endParaRPr lang="id-ID" sz="2400" b="1" i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442913" indent="-442913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id-ID" sz="2400" b="1" i="1" dirty="0">
                <a:solidFill>
                  <a:schemeClr val="bg1"/>
                </a:solidFill>
                <a:latin typeface="+mn-lt"/>
                <a:cs typeface="+mn-cs"/>
              </a:rPr>
              <a:t>Make to the productivity and quality of farmers’ production  to be improved.</a:t>
            </a:r>
          </a:p>
          <a:p>
            <a:pPr marL="442913" indent="-442913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id-ID" sz="2400" b="1" i="1" dirty="0">
                <a:solidFill>
                  <a:schemeClr val="bg1"/>
                </a:solidFill>
                <a:latin typeface="+mn-lt"/>
                <a:cs typeface="+mn-cs"/>
              </a:rPr>
              <a:t>Make to the market access to be strengthened and organized </a:t>
            </a:r>
            <a:r>
              <a:rPr lang="en-US" sz="2400" b="1" i="1" dirty="0">
                <a:solidFill>
                  <a:schemeClr val="bg1"/>
                </a:solidFill>
                <a:latin typeface="+mn-lt"/>
                <a:cs typeface="+mn-cs"/>
              </a:rPr>
              <a:t>market value chain</a:t>
            </a:r>
            <a:endParaRPr lang="id-ID" sz="2400" b="1" i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442913" indent="-442913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id-ID" sz="2400" b="1" i="1" dirty="0">
                <a:solidFill>
                  <a:schemeClr val="bg1"/>
                </a:solidFill>
                <a:latin typeface="+mn-lt"/>
                <a:cs typeface="+mn-cs"/>
              </a:rPr>
              <a:t>Make to the farmer-led cooperative or collective marketing can access credit and organizing the circulating capital from internal and external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39624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4038600" y="152401"/>
            <a:ext cx="510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Forms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of API service for members in </a:t>
            </a: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</a:rPr>
              <a:t>agri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-enterprise development</a:t>
            </a:r>
            <a:endParaRPr lang="id-ID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1515070"/>
            <a:ext cx="464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id-ID" sz="2000" b="1" dirty="0" smtClean="0">
                <a:solidFill>
                  <a:schemeClr val="bg1"/>
                </a:solidFill>
                <a:latin typeface="Calibri" pitchFamily="34" charset="0"/>
              </a:rPr>
              <a:t>rovide the technical assistance in developing the farmer-led cooperative and colective marketing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2590800"/>
            <a:ext cx="472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id-ID" b="1" dirty="0" smtClean="0">
                <a:solidFill>
                  <a:schemeClr val="bg1"/>
                </a:solidFill>
                <a:latin typeface="Calibri" pitchFamily="34" charset="0"/>
              </a:rPr>
              <a:t>--members consolidation</a:t>
            </a:r>
          </a:p>
          <a:p>
            <a:pPr marL="442913" indent="-442913"/>
            <a:r>
              <a:rPr lang="id-ID" b="1" dirty="0" smtClean="0">
                <a:solidFill>
                  <a:schemeClr val="bg1"/>
                </a:solidFill>
                <a:latin typeface="Calibri" pitchFamily="34" charset="0"/>
              </a:rPr>
              <a:t>--provide the technical assistance for bussiness-model</a:t>
            </a:r>
          </a:p>
          <a:p>
            <a:pPr marL="442913" indent="-442913"/>
            <a:r>
              <a:rPr lang="id-ID" b="1" dirty="0" smtClean="0">
                <a:solidFill>
                  <a:schemeClr val="bg1"/>
                </a:solidFill>
                <a:latin typeface="Calibri" pitchFamily="34" charset="0"/>
              </a:rPr>
              <a:t>--provide the technical assistanve for preparing the bussines plan and business feasibility.</a:t>
            </a:r>
          </a:p>
          <a:p>
            <a:pPr marL="442913" indent="-442913"/>
            <a:r>
              <a:rPr lang="id-ID" b="1" dirty="0" smtClean="0">
                <a:solidFill>
                  <a:schemeClr val="bg1"/>
                </a:solidFill>
                <a:latin typeface="Calibri" pitchFamily="34" charset="0"/>
              </a:rPr>
              <a:t>--provide service for financial mangemen and accounting to farmer-led cooperative.</a:t>
            </a:r>
            <a:endParaRPr lang="id-ID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8768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id-ID" sz="2400" b="1" dirty="0" smtClean="0">
                <a:solidFill>
                  <a:schemeClr val="bg1"/>
                </a:solidFill>
                <a:latin typeface="Calibri" pitchFamily="34" charset="0"/>
              </a:rPr>
              <a:t>Provide service for farmer teacher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(agricultural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axtension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id-ID" sz="2400" b="1" dirty="0" smtClean="0">
                <a:solidFill>
                  <a:schemeClr val="bg1"/>
                </a:solidFill>
                <a:latin typeface="Calibri" pitchFamily="34" charset="0"/>
              </a:rPr>
              <a:t> on plant cultivation, pest controling, post harvest processing, and quality control</a:t>
            </a:r>
            <a:endParaRPr lang="id-ID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81000"/>
            <a:ext cx="37338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" y="457200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>
              <a:spcAft>
                <a:spcPts val="1200"/>
              </a:spcAft>
              <a:buFont typeface="Wingdings" pitchFamily="2" charset="2"/>
              <a:buChar char="v"/>
            </a:pPr>
            <a:r>
              <a:rPr lang="id-ID" dirty="0" smtClean="0">
                <a:solidFill>
                  <a:schemeClr val="bg1"/>
                </a:solidFill>
                <a:latin typeface="Calibri" pitchFamily="34" charset="0"/>
              </a:rPr>
              <a:t>Provide service for members in market mapping and field visit to potential buyer, juxtapose the farmer-led Cooperative to potential buyer</a:t>
            </a:r>
          </a:p>
          <a:p>
            <a:pPr marL="442913" indent="-442913">
              <a:spcAft>
                <a:spcPts val="1200"/>
              </a:spcAft>
              <a:buFont typeface="Wingdings" pitchFamily="2" charset="2"/>
              <a:buChar char="v"/>
            </a:pPr>
            <a:r>
              <a:rPr lang="id-ID" dirty="0" smtClean="0">
                <a:solidFill>
                  <a:schemeClr val="bg1"/>
                </a:solidFill>
                <a:latin typeface="Calibri" pitchFamily="34" charset="0"/>
              </a:rPr>
              <a:t>Provide service to farmer led cooperative  makes the capital planning, and strengthen to organize the capital from internal  “invesment capital from members)</a:t>
            </a:r>
          </a:p>
          <a:p>
            <a:pPr marL="442913" indent="-442913">
              <a:spcAft>
                <a:spcPts val="1200"/>
              </a:spcAft>
              <a:buFont typeface="Wingdings" pitchFamily="2" charset="2"/>
              <a:buChar char="v"/>
            </a:pPr>
            <a:r>
              <a:rPr lang="id-ID" dirty="0" smtClean="0">
                <a:solidFill>
                  <a:schemeClr val="bg1"/>
                </a:solidFill>
                <a:latin typeface="Calibri" pitchFamily="34" charset="0"/>
              </a:rPr>
              <a:t>Advocacy to goverment regulation on farmer empowering and protection</a:t>
            </a:r>
            <a:endParaRPr lang="id-ID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760065"/>
            <a:ext cx="4038763" cy="29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857250" y="1714500"/>
            <a:ext cx="7931150" cy="4619625"/>
            <a:chOff x="0" y="0"/>
            <a:chExt cx="11279646" cy="5397692"/>
          </a:xfrm>
        </p:grpSpPr>
        <p:sp>
          <p:nvSpPr>
            <p:cNvPr id="4" name="Shape 28"/>
            <p:cNvSpPr/>
            <p:nvPr/>
          </p:nvSpPr>
          <p:spPr>
            <a:xfrm flipV="1">
              <a:off x="0" y="0"/>
              <a:ext cx="0" cy="3168130"/>
            </a:xfrm>
            <a:prstGeom prst="line">
              <a:avLst/>
            </a:prstGeom>
            <a:noFill/>
            <a:ln w="889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5" name="Shape 29"/>
            <p:cNvSpPr/>
            <p:nvPr/>
          </p:nvSpPr>
          <p:spPr>
            <a:xfrm rot="10800000" flipH="1">
              <a:off x="4515" y="3166276"/>
              <a:ext cx="11275131" cy="2231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346" extrusionOk="0">
                  <a:moveTo>
                    <a:pt x="1" y="21346"/>
                  </a:moveTo>
                  <a:cubicBezTo>
                    <a:pt x="-6" y="19621"/>
                    <a:pt x="18" y="17897"/>
                    <a:pt x="74" y="16194"/>
                  </a:cubicBezTo>
                  <a:cubicBezTo>
                    <a:pt x="201" y="12271"/>
                    <a:pt x="495" y="8483"/>
                    <a:pt x="1029" y="5536"/>
                  </a:cubicBezTo>
                  <a:cubicBezTo>
                    <a:pt x="1722" y="1713"/>
                    <a:pt x="2735" y="-254"/>
                    <a:pt x="3763" y="227"/>
                  </a:cubicBezTo>
                  <a:lnTo>
                    <a:pt x="21594" y="0"/>
                  </a:lnTo>
                </a:path>
              </a:pathLst>
            </a:custGeom>
            <a:noFill/>
            <a:ln w="889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1267" name="Shape 31"/>
          <p:cNvSpPr>
            <a:spLocks/>
          </p:cNvSpPr>
          <p:nvPr/>
        </p:nvSpPr>
        <p:spPr bwMode="auto">
          <a:xfrm>
            <a:off x="357188" y="1214438"/>
            <a:ext cx="1000125" cy="857250"/>
          </a:xfrm>
          <a:custGeom>
            <a:avLst/>
            <a:gdLst>
              <a:gd name="T0" fmla="*/ 500066 w 19679"/>
              <a:gd name="T1" fmla="*/ 428628 h 19679"/>
              <a:gd name="T2" fmla="*/ 500066 w 19679"/>
              <a:gd name="T3" fmla="*/ 428628 h 19679"/>
              <a:gd name="T4" fmla="*/ 500066 w 19679"/>
              <a:gd name="T5" fmla="*/ 428628 h 19679"/>
              <a:gd name="T6" fmla="*/ 500066 w 19679"/>
              <a:gd name="T7" fmla="*/ 428628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484C9"/>
          </a:solidFill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1268" name="TextBox 13"/>
          <p:cNvSpPr txBox="1">
            <a:spLocks noChangeArrowheads="1"/>
          </p:cNvSpPr>
          <p:nvPr/>
        </p:nvSpPr>
        <p:spPr bwMode="auto">
          <a:xfrm>
            <a:off x="1785938" y="285750"/>
            <a:ext cx="6786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800" b="1" dirty="0">
                <a:solidFill>
                  <a:schemeClr val="bg1"/>
                </a:solidFill>
                <a:latin typeface="Calibri" pitchFamily="34" charset="0"/>
              </a:rPr>
              <a:t>Achievement of API Services for Developing the agri-enterprise</a:t>
            </a:r>
          </a:p>
        </p:txBody>
      </p:sp>
      <p:sp>
        <p:nvSpPr>
          <p:cNvPr id="11269" name="TextBox 15"/>
          <p:cNvSpPr txBox="1">
            <a:spLocks noChangeArrowheads="1"/>
          </p:cNvSpPr>
          <p:nvPr/>
        </p:nvSpPr>
        <p:spPr bwMode="auto">
          <a:xfrm>
            <a:off x="1500188" y="1357313"/>
            <a:ext cx="7072312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442913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id-ID" sz="2800" b="1" i="1" dirty="0">
                <a:solidFill>
                  <a:schemeClr val="bg1"/>
                </a:solidFill>
                <a:latin typeface="Calibri" pitchFamily="34" charset="0"/>
              </a:rPr>
              <a:t>here are 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</a:rPr>
              <a:t>8</a:t>
            </a:r>
            <a:r>
              <a:rPr lang="id-ID" sz="2800" b="1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d-ID" sz="2800" b="1" i="1" dirty="0">
                <a:solidFill>
                  <a:schemeClr val="bg1"/>
                </a:solidFill>
                <a:latin typeface="Calibri" pitchFamily="34" charset="0"/>
              </a:rPr>
              <a:t>farmer led cooperative who initiated by </a:t>
            </a:r>
            <a:r>
              <a:rPr lang="id-ID" sz="2800" b="1" i="1" dirty="0" smtClean="0">
                <a:solidFill>
                  <a:schemeClr val="bg1"/>
                </a:solidFill>
                <a:latin typeface="Calibri" pitchFamily="34" charset="0"/>
              </a:rPr>
              <a:t>lo</a:t>
            </a:r>
            <a:r>
              <a:rPr lang="en-US" sz="2800" b="1" i="1" dirty="0" smtClean="0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id-ID" sz="2800" b="1" i="1" dirty="0" smtClean="0">
                <a:solidFill>
                  <a:schemeClr val="bg1"/>
                </a:solidFill>
                <a:latin typeface="Calibri" pitchFamily="34" charset="0"/>
              </a:rPr>
              <a:t>al </a:t>
            </a:r>
            <a:r>
              <a:rPr lang="id-ID" sz="2800" b="1" i="1" dirty="0">
                <a:solidFill>
                  <a:schemeClr val="bg1"/>
                </a:solidFill>
                <a:latin typeface="Calibri" pitchFamily="34" charset="0"/>
              </a:rPr>
              <a:t>farmer organization as members of API can provide service to farmers in marketing, production input, save and credit services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  <a:p>
            <a:pPr marL="442913" indent="-442913">
              <a:spcAft>
                <a:spcPts val="1200"/>
              </a:spcAft>
              <a:buFont typeface="Wingdings" pitchFamily="2" charset="2"/>
              <a:buChar char="v"/>
            </a:pPr>
            <a:r>
              <a:rPr lang="id-ID" sz="2800" b="1" i="1" dirty="0">
                <a:solidFill>
                  <a:schemeClr val="bg1"/>
                </a:solidFill>
                <a:latin typeface="Calibri" pitchFamily="34" charset="0"/>
              </a:rPr>
              <a:t>Quality and productifity can be enhanced</a:t>
            </a:r>
          </a:p>
          <a:p>
            <a:pPr marL="442913" indent="-442913">
              <a:spcAft>
                <a:spcPts val="1200"/>
              </a:spcAft>
              <a:buFont typeface="Wingdings" pitchFamily="2" charset="2"/>
              <a:buChar char="v"/>
            </a:pPr>
            <a:r>
              <a:rPr lang="id-ID" sz="2800" b="1" i="1" dirty="0">
                <a:solidFill>
                  <a:schemeClr val="bg1"/>
                </a:solidFill>
                <a:latin typeface="Calibri" pitchFamily="34" charset="0"/>
              </a:rPr>
              <a:t>The services of farmer led cooperative can enhance to farmers income</a:t>
            </a:r>
          </a:p>
          <a:p>
            <a:pPr marL="442913" indent="-442913">
              <a:spcAft>
                <a:spcPts val="1200"/>
              </a:spcAft>
              <a:buFont typeface="Wingdings" pitchFamily="2" charset="2"/>
              <a:buChar char="v"/>
            </a:pPr>
            <a:r>
              <a:rPr lang="id-ID" sz="2800" b="1" i="1" dirty="0">
                <a:solidFill>
                  <a:schemeClr val="bg1"/>
                </a:solidFill>
                <a:latin typeface="Calibri" pitchFamily="34" charset="0"/>
              </a:rPr>
              <a:t>Independence with midleman can be reduced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Enterprise </a:t>
            </a:r>
            <a:r>
              <a:rPr lang="en-US" dirty="0" err="1" smtClean="0">
                <a:solidFill>
                  <a:schemeClr val="bg1"/>
                </a:solidFill>
              </a:rPr>
              <a:t>Developmet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Managemet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4143372" cy="310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14313" y="3143250"/>
            <a:ext cx="3643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Calibri" pitchFamily="34" charset="0"/>
              </a:rPr>
              <a:t>Organic Rice, production of Tresno Tani Cooperative/APPOLI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857750" y="3071813"/>
            <a:ext cx="3643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The Quality control from Staff 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Amanah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Cooperative</a:t>
            </a:r>
            <a:endParaRPr lang="id-ID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5" descr="Untitle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643314"/>
            <a:ext cx="4000528" cy="2726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214313" y="6396038"/>
            <a:ext cx="36433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Calibri" pitchFamily="34" charset="0"/>
              </a:rPr>
              <a:t>Field  visit to PT. Bumi Tangerang In Central Sulawesi</a:t>
            </a: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4643438" y="6438900"/>
            <a:ext cx="3643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200" b="1" dirty="0">
                <a:solidFill>
                  <a:schemeClr val="bg1"/>
                </a:solidFill>
                <a:latin typeface="Calibri" pitchFamily="34" charset="0"/>
              </a:rPr>
              <a:t>services</a:t>
            </a:r>
            <a:endParaRPr lang="id-ID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2" name="Picture 2" descr="E:\FOTO SULAWESI JUNI 2015\IMG_20150620_140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28600"/>
            <a:ext cx="419099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UDIN\Pictures\kakao_polman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399" y="3657600"/>
            <a:ext cx="4443413" cy="2691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613</Words>
  <Application>Microsoft Office PowerPoint</Application>
  <PresentationFormat>On-screen Show (4:3)</PresentationFormat>
  <Paragraphs>108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API Service Model for Member in the Agri-Enterprise Development</vt:lpstr>
      <vt:lpstr>Slide 3</vt:lpstr>
      <vt:lpstr>Slide 4</vt:lpstr>
      <vt:lpstr>Slide 5</vt:lpstr>
      <vt:lpstr>Slide 6</vt:lpstr>
      <vt:lpstr>Slide 7</vt:lpstr>
      <vt:lpstr>Enterprise Developmet and Managemet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Belajar dari membangun kewirausahaan sosial petani kecil melalui pengetahuan dan inovasi di pedesaan</dc:title>
  <dc:creator>UDIN</dc:creator>
  <cp:lastModifiedBy>UDIN</cp:lastModifiedBy>
  <cp:revision>29</cp:revision>
  <dcterms:created xsi:type="dcterms:W3CDTF">2015-09-04T13:56:46Z</dcterms:created>
  <dcterms:modified xsi:type="dcterms:W3CDTF">2015-09-04T23:20:58Z</dcterms:modified>
</cp:coreProperties>
</file>