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2" r:id="rId7"/>
    <p:sldId id="283" r:id="rId8"/>
    <p:sldId id="284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86" r:id="rId26"/>
    <p:sldId id="277" r:id="rId27"/>
    <p:sldId id="278" r:id="rId28"/>
    <p:sldId id="279" r:id="rId29"/>
    <p:sldId id="280" r:id="rId30"/>
    <p:sldId id="2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8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3E8D-CA09-40D0-ADC0-F6506F80BFD0}" type="datetimeFigureOut">
              <a:rPr lang="en-PH" smtClean="0"/>
              <a:t>9/8/2015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5F131-9D5D-4B32-BC4F-ED22BA16FEB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7586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3E8D-CA09-40D0-ADC0-F6506F80BFD0}" type="datetimeFigureOut">
              <a:rPr lang="en-PH" smtClean="0"/>
              <a:t>9/8/2015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5F131-9D5D-4B32-BC4F-ED22BA16FEB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682599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3E8D-CA09-40D0-ADC0-F6506F80BFD0}" type="datetimeFigureOut">
              <a:rPr lang="en-PH" smtClean="0"/>
              <a:t>9/8/2015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5F131-9D5D-4B32-BC4F-ED22BA16FEB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689068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3E8D-CA09-40D0-ADC0-F6506F80BFD0}" type="datetimeFigureOut">
              <a:rPr lang="en-PH" smtClean="0"/>
              <a:t>9/8/2015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5F131-9D5D-4B32-BC4F-ED22BA16FEB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682970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3E8D-CA09-40D0-ADC0-F6506F80BFD0}" type="datetimeFigureOut">
              <a:rPr lang="en-PH" smtClean="0"/>
              <a:t>9/8/2015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5F131-9D5D-4B32-BC4F-ED22BA16FEB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309239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3E8D-CA09-40D0-ADC0-F6506F80BFD0}" type="datetimeFigureOut">
              <a:rPr lang="en-PH" smtClean="0"/>
              <a:t>9/8/2015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5F131-9D5D-4B32-BC4F-ED22BA16FEB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452917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3E8D-CA09-40D0-ADC0-F6506F80BFD0}" type="datetimeFigureOut">
              <a:rPr lang="en-PH" smtClean="0"/>
              <a:t>9/8/2015</a:t>
            </a:fld>
            <a:endParaRPr lang="en-P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5F131-9D5D-4B32-BC4F-ED22BA16FEB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311383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3E8D-CA09-40D0-ADC0-F6506F80BFD0}" type="datetimeFigureOut">
              <a:rPr lang="en-PH" smtClean="0"/>
              <a:t>9/8/2015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5F131-9D5D-4B32-BC4F-ED22BA16FEB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613376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3E8D-CA09-40D0-ADC0-F6506F80BFD0}" type="datetimeFigureOut">
              <a:rPr lang="en-PH" smtClean="0"/>
              <a:t>9/8/2015</a:t>
            </a:fld>
            <a:endParaRPr lang="en-P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5F131-9D5D-4B32-BC4F-ED22BA16FEB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751583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3E8D-CA09-40D0-ADC0-F6506F80BFD0}" type="datetimeFigureOut">
              <a:rPr lang="en-PH" smtClean="0"/>
              <a:t>9/8/2015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5F131-9D5D-4B32-BC4F-ED22BA16FEB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398071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3E8D-CA09-40D0-ADC0-F6506F80BFD0}" type="datetimeFigureOut">
              <a:rPr lang="en-PH" smtClean="0"/>
              <a:t>9/8/2015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5F131-9D5D-4B32-BC4F-ED22BA16FEB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957864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03E8D-CA09-40D0-ADC0-F6506F80BFD0}" type="datetimeFigureOut">
              <a:rPr lang="en-PH" smtClean="0"/>
              <a:t>9/8/2015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5F131-9D5D-4B32-BC4F-ED22BA16FEB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946138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PH" dirty="0" smtClean="0"/>
              <a:t>KM 4 SAE</a:t>
            </a:r>
            <a:endParaRPr lang="en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PH" dirty="0" smtClean="0"/>
              <a:t>Knowledge Management for Sustainable Agro Enterprises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13029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7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0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1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8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5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3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8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H" dirty="0" smtClean="0"/>
              <a:t>AFA SAE Online Forum</a:t>
            </a:r>
            <a:endParaRPr lang="en-P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14739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4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5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H" dirty="0" smtClean="0"/>
              <a:t>AFA Website (www.asianfarmers.org)</a:t>
            </a:r>
            <a:endParaRPr lang="en-PH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1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6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1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6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4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3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H" dirty="0" smtClean="0"/>
              <a:t>Facebook Page (Public)</a:t>
            </a:r>
            <a:endParaRPr lang="en-P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H" dirty="0" smtClean="0"/>
              <a:t>Facebook Group (Private)</a:t>
            </a:r>
            <a:endParaRPr lang="en-P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1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H" dirty="0" smtClean="0"/>
              <a:t>Google Group (Private)</a:t>
            </a:r>
            <a:endParaRPr lang="en-P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4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H" dirty="0" smtClean="0"/>
              <a:t>Experts Directory</a:t>
            </a:r>
            <a:endParaRPr lang="en-P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8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7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3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2699"/>
          </a:xfrm>
        </p:spPr>
        <p:txBody>
          <a:bodyPr>
            <a:normAutofit fontScale="90000"/>
          </a:bodyPr>
          <a:lstStyle/>
          <a:p>
            <a:r>
              <a:rPr lang="en-PH" dirty="0" smtClean="0"/>
              <a:t>Suggestions to continue knowledge sharing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51560"/>
            <a:ext cx="10515600" cy="51254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PH" b="1" dirty="0" smtClean="0"/>
              <a:t>What to share?</a:t>
            </a:r>
          </a:p>
          <a:p>
            <a:r>
              <a:rPr lang="en-PH" dirty="0" smtClean="0"/>
              <a:t>Documentation </a:t>
            </a:r>
            <a:r>
              <a:rPr lang="en-PH" dirty="0" smtClean="0"/>
              <a:t>of experiences, innovations, lessons </a:t>
            </a:r>
            <a:r>
              <a:rPr lang="en-PH" dirty="0" smtClean="0"/>
              <a:t>learned</a:t>
            </a:r>
            <a:endParaRPr lang="en-PH" dirty="0" smtClean="0"/>
          </a:p>
          <a:p>
            <a:r>
              <a:rPr lang="en-PH" dirty="0" smtClean="0"/>
              <a:t>Sharing of case studies, manuals, </a:t>
            </a:r>
            <a:r>
              <a:rPr lang="en-PH" dirty="0" smtClean="0"/>
              <a:t>videos</a:t>
            </a:r>
            <a:endParaRPr lang="en-PH" dirty="0" smtClean="0"/>
          </a:p>
          <a:p>
            <a:r>
              <a:rPr lang="en-PH" dirty="0" smtClean="0"/>
              <a:t>Infographics (e.g. how to produce coffee</a:t>
            </a:r>
            <a:r>
              <a:rPr lang="en-PH" dirty="0" smtClean="0"/>
              <a:t>), tips on providing services (with visual aids </a:t>
            </a:r>
            <a:r>
              <a:rPr lang="en-PH" smtClean="0"/>
              <a:t>for farmers)</a:t>
            </a:r>
            <a:endParaRPr lang="en-PH" dirty="0" smtClean="0"/>
          </a:p>
          <a:p>
            <a:r>
              <a:rPr lang="en-PH" dirty="0" smtClean="0"/>
              <a:t>Expert information, problems and difficulties of members</a:t>
            </a:r>
          </a:p>
          <a:p>
            <a:r>
              <a:rPr lang="en-PH" dirty="0" smtClean="0"/>
              <a:t>Successful </a:t>
            </a:r>
            <a:r>
              <a:rPr lang="en-PH" dirty="0" err="1" smtClean="0"/>
              <a:t>agri</a:t>
            </a:r>
            <a:r>
              <a:rPr lang="en-PH" dirty="0" smtClean="0"/>
              <a:t> enterprises from Japan, Korea, Taiwan (share more relevant knowledge)</a:t>
            </a:r>
          </a:p>
          <a:p>
            <a:pPr marL="0" indent="0">
              <a:buNone/>
            </a:pPr>
            <a:r>
              <a:rPr lang="en-PH" b="1" dirty="0" smtClean="0"/>
              <a:t>How to share?</a:t>
            </a:r>
          </a:p>
          <a:p>
            <a:r>
              <a:rPr lang="en-PH" dirty="0" smtClean="0"/>
              <a:t>Website</a:t>
            </a:r>
          </a:p>
          <a:p>
            <a:r>
              <a:rPr lang="en-PH" dirty="0" smtClean="0"/>
              <a:t>Document management system</a:t>
            </a:r>
          </a:p>
          <a:p>
            <a:r>
              <a:rPr lang="en-PH" dirty="0" smtClean="0"/>
              <a:t>Online forum (general and specialized)</a:t>
            </a:r>
          </a:p>
          <a:p>
            <a:pPr lvl="1"/>
            <a:r>
              <a:rPr lang="en-PH" dirty="0" smtClean="0"/>
              <a:t>Moderated forum on a specific topic per month (volunteer moderators: API, KAFF)</a:t>
            </a:r>
          </a:p>
          <a:p>
            <a:r>
              <a:rPr lang="en-PH" dirty="0" smtClean="0"/>
              <a:t>Facebook group, </a:t>
            </a:r>
            <a:r>
              <a:rPr lang="en-PH" dirty="0" err="1" smtClean="0"/>
              <a:t>Egroup</a:t>
            </a:r>
            <a:endParaRPr lang="en-PH" dirty="0" smtClean="0"/>
          </a:p>
          <a:p>
            <a:r>
              <a:rPr lang="en-PH" dirty="0" smtClean="0"/>
              <a:t>Expert directory (ask an expert section)</a:t>
            </a:r>
          </a:p>
          <a:p>
            <a:pPr lvl="1"/>
            <a:r>
              <a:rPr lang="en-PH" dirty="0" smtClean="0"/>
              <a:t>How to engage experts (member of org or retired professionals)</a:t>
            </a:r>
          </a:p>
        </p:txBody>
      </p:sp>
    </p:spTree>
    <p:extLst>
      <p:ext uri="{BB962C8B-B14F-4D97-AF65-F5344CB8AC3E}">
        <p14:creationId xmlns:p14="http://schemas.microsoft.com/office/powerpoint/2010/main" val="350257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66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PH" dirty="0" smtClean="0"/>
              <a:t>AFA SAE</a:t>
            </a:r>
            <a:r>
              <a:rPr lang="en-PH" dirty="0"/>
              <a:t> </a:t>
            </a:r>
            <a:r>
              <a:rPr lang="en-PH" smtClean="0"/>
              <a:t>Website (www.sustainableagroenterprise.asianfarmers.org)</a:t>
            </a:r>
            <a:endParaRPr lang="en-P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8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6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2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H" dirty="0" smtClean="0"/>
              <a:t>AFA DMS (Document Management System)</a:t>
            </a:r>
            <a:endParaRPr lang="en-P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6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4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171</Words>
  <Application>Microsoft Office PowerPoint</Application>
  <PresentationFormat>Widescreen</PresentationFormat>
  <Paragraphs>25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KM 4 SAE</vt:lpstr>
      <vt:lpstr>AFA Website (www.asianfarmers.org)</vt:lpstr>
      <vt:lpstr>PowerPoint Presentation</vt:lpstr>
      <vt:lpstr>PowerPoint Presentation</vt:lpstr>
      <vt:lpstr>AFA SAE Website (www.sustainableagroenterprise.asianfarmers.org)</vt:lpstr>
      <vt:lpstr>PowerPoint Presentation</vt:lpstr>
      <vt:lpstr>PowerPoint Presentation</vt:lpstr>
      <vt:lpstr>AFA DMS (Document Management System)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AFA SAE Online Forum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Facebook Page (Public)</vt:lpstr>
      <vt:lpstr>Facebook Group (Private)</vt:lpstr>
      <vt:lpstr>Google Group (Private)</vt:lpstr>
      <vt:lpstr>Experts Directory</vt:lpstr>
      <vt:lpstr>PowerPoint Presentation</vt:lpstr>
      <vt:lpstr>Suggestions to continue knowledge sharing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KM</dc:title>
  <dc:creator>Jun Virola</dc:creator>
  <cp:lastModifiedBy>Jun Virola</cp:lastModifiedBy>
  <cp:revision>17</cp:revision>
  <dcterms:created xsi:type="dcterms:W3CDTF">2015-09-08T00:21:32Z</dcterms:created>
  <dcterms:modified xsi:type="dcterms:W3CDTF">2015-09-08T08:47:43Z</dcterms:modified>
</cp:coreProperties>
</file>