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5C3BE-4931-494B-A998-A1262C6D46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9EA852-3254-4CF5-9649-9D2485E75748}">
      <dgm:prSet phldrT="[Text]"/>
      <dgm:spPr/>
      <dgm:t>
        <a:bodyPr/>
        <a:lstStyle/>
        <a:p>
          <a:r>
            <a:rPr lang="en-US" dirty="0" smtClean="0"/>
            <a:t>NGO</a:t>
          </a:r>
          <a:endParaRPr lang="en-US" dirty="0"/>
        </a:p>
      </dgm:t>
    </dgm:pt>
    <dgm:pt modelId="{C709DECF-271F-4ECE-8635-46B2FFB6F73E}" type="parTrans" cxnId="{EF3B0822-A25C-49C4-90A0-FCE43F2D9DDC}">
      <dgm:prSet/>
      <dgm:spPr/>
      <dgm:t>
        <a:bodyPr/>
        <a:lstStyle/>
        <a:p>
          <a:endParaRPr lang="en-US"/>
        </a:p>
      </dgm:t>
    </dgm:pt>
    <dgm:pt modelId="{93706407-6ABE-469D-9F9E-67B26BA1D600}" type="sibTrans" cxnId="{EF3B0822-A25C-49C4-90A0-FCE43F2D9DDC}">
      <dgm:prSet/>
      <dgm:spPr/>
      <dgm:t>
        <a:bodyPr/>
        <a:lstStyle/>
        <a:p>
          <a:endParaRPr lang="en-US"/>
        </a:p>
      </dgm:t>
    </dgm:pt>
    <dgm:pt modelId="{3638413A-64D1-403E-9BC9-1FB43325ABA9}">
      <dgm:prSet phldrT="[Text]"/>
      <dgm:spPr/>
      <dgm:t>
        <a:bodyPr/>
        <a:lstStyle/>
        <a:p>
          <a:r>
            <a:rPr lang="en-US" dirty="0" smtClean="0"/>
            <a:t>Primary: BINADESA</a:t>
          </a:r>
          <a:endParaRPr lang="en-US" dirty="0"/>
        </a:p>
      </dgm:t>
    </dgm:pt>
    <dgm:pt modelId="{097F2B66-DA75-4509-94F2-9E3C53FB4CDD}" type="parTrans" cxnId="{9C750A93-F628-477A-B1CA-B69B98AC2D8B}">
      <dgm:prSet/>
      <dgm:spPr/>
      <dgm:t>
        <a:bodyPr/>
        <a:lstStyle/>
        <a:p>
          <a:endParaRPr lang="en-US"/>
        </a:p>
      </dgm:t>
    </dgm:pt>
    <dgm:pt modelId="{2BA466A8-D9EC-4825-9EB8-F26946582FD3}" type="sibTrans" cxnId="{9C750A93-F628-477A-B1CA-B69B98AC2D8B}">
      <dgm:prSet/>
      <dgm:spPr/>
      <dgm:t>
        <a:bodyPr/>
        <a:lstStyle/>
        <a:p>
          <a:endParaRPr lang="en-US"/>
        </a:p>
      </dgm:t>
    </dgm:pt>
    <dgm:pt modelId="{B0D3CC11-10F0-4DA9-AEB1-D0E1348FA325}">
      <dgm:prSet phldrT="[Text]"/>
      <dgm:spPr/>
      <dgm:t>
        <a:bodyPr/>
        <a:lstStyle/>
        <a:p>
          <a:r>
            <a:rPr lang="en-US" dirty="0" smtClean="0"/>
            <a:t>Organizing of Cooperatives (Village Level)</a:t>
          </a:r>
          <a:endParaRPr lang="en-US" dirty="0"/>
        </a:p>
      </dgm:t>
    </dgm:pt>
    <dgm:pt modelId="{E5A9C67E-3487-4573-B4A2-755E5F335480}" type="parTrans" cxnId="{E257163B-D609-4FF2-9732-23B124E2C461}">
      <dgm:prSet/>
      <dgm:spPr/>
      <dgm:t>
        <a:bodyPr/>
        <a:lstStyle/>
        <a:p>
          <a:endParaRPr lang="en-US"/>
        </a:p>
      </dgm:t>
    </dgm:pt>
    <dgm:pt modelId="{38E0FB65-BB60-4A46-BEBD-38319F74358B}" type="sibTrans" cxnId="{E257163B-D609-4FF2-9732-23B124E2C461}">
      <dgm:prSet/>
      <dgm:spPr/>
      <dgm:t>
        <a:bodyPr/>
        <a:lstStyle/>
        <a:p>
          <a:endParaRPr lang="en-US"/>
        </a:p>
      </dgm:t>
    </dgm:pt>
    <dgm:pt modelId="{2D730DC5-A366-4517-8098-86D866A17240}">
      <dgm:prSet phldrT="[Text]"/>
      <dgm:spPr/>
      <dgm:t>
        <a:bodyPr/>
        <a:lstStyle/>
        <a:p>
          <a:r>
            <a:rPr lang="en-US" dirty="0" smtClean="0"/>
            <a:t>Network: IOA</a:t>
          </a:r>
          <a:endParaRPr lang="en-US" dirty="0"/>
        </a:p>
      </dgm:t>
    </dgm:pt>
    <dgm:pt modelId="{43706823-666E-4877-BB00-1AC1A7C81701}" type="parTrans" cxnId="{352257CB-7C2D-4B93-AC54-79295067FF31}">
      <dgm:prSet/>
      <dgm:spPr/>
      <dgm:t>
        <a:bodyPr/>
        <a:lstStyle/>
        <a:p>
          <a:endParaRPr lang="en-US"/>
        </a:p>
      </dgm:t>
    </dgm:pt>
    <dgm:pt modelId="{498B8FA2-3B35-46A1-BE7A-BCC19F0E2869}" type="sibTrans" cxnId="{352257CB-7C2D-4B93-AC54-79295067FF31}">
      <dgm:prSet/>
      <dgm:spPr/>
      <dgm:t>
        <a:bodyPr/>
        <a:lstStyle/>
        <a:p>
          <a:endParaRPr lang="en-US"/>
        </a:p>
      </dgm:t>
    </dgm:pt>
    <dgm:pt modelId="{858175F7-15D9-441D-9DB8-0A749062E90C}">
      <dgm:prSet phldrT="[Text]"/>
      <dgm:spPr/>
      <dgm:t>
        <a:bodyPr/>
        <a:lstStyle/>
        <a:p>
          <a:r>
            <a:rPr lang="en-US" dirty="0" smtClean="0"/>
            <a:t>Revolving Fund/Soft Loan</a:t>
          </a:r>
          <a:endParaRPr lang="en-US" dirty="0"/>
        </a:p>
      </dgm:t>
    </dgm:pt>
    <dgm:pt modelId="{8FE33913-E49F-458D-AF5A-53F655ACAC31}" type="parTrans" cxnId="{8EBFC24B-3CB4-4740-87DA-60E297CB864E}">
      <dgm:prSet/>
      <dgm:spPr/>
      <dgm:t>
        <a:bodyPr/>
        <a:lstStyle/>
        <a:p>
          <a:endParaRPr lang="en-US"/>
        </a:p>
      </dgm:t>
    </dgm:pt>
    <dgm:pt modelId="{F824247D-0155-4072-9B27-B537E4DDE7BB}" type="sibTrans" cxnId="{8EBFC24B-3CB4-4740-87DA-60E297CB864E}">
      <dgm:prSet/>
      <dgm:spPr/>
      <dgm:t>
        <a:bodyPr/>
        <a:lstStyle/>
        <a:p>
          <a:endParaRPr lang="en-US"/>
        </a:p>
      </dgm:t>
    </dgm:pt>
    <dgm:pt modelId="{11D3BDDE-55F3-425B-B522-CD56D1DAC57A}" type="pres">
      <dgm:prSet presAssocID="{DAB5C3BE-4931-494B-A998-A1262C6D46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C8CDC6-E193-423F-93F7-881C8B7E68FA}" type="pres">
      <dgm:prSet presAssocID="{2D9EA852-3254-4CF5-9649-9D2485E75748}" presName="hierRoot1" presStyleCnt="0"/>
      <dgm:spPr/>
    </dgm:pt>
    <dgm:pt modelId="{E5B58E23-591B-41E9-87C1-8004C3AF2DA8}" type="pres">
      <dgm:prSet presAssocID="{2D9EA852-3254-4CF5-9649-9D2485E75748}" presName="composite" presStyleCnt="0"/>
      <dgm:spPr/>
    </dgm:pt>
    <dgm:pt modelId="{1545D13A-DCEF-4002-B710-CC0318633A3B}" type="pres">
      <dgm:prSet presAssocID="{2D9EA852-3254-4CF5-9649-9D2485E75748}" presName="background" presStyleLbl="node0" presStyleIdx="0" presStyleCnt="1"/>
      <dgm:spPr/>
    </dgm:pt>
    <dgm:pt modelId="{29F76AA1-853D-4520-8219-F015F6070ACF}" type="pres">
      <dgm:prSet presAssocID="{2D9EA852-3254-4CF5-9649-9D2485E75748}" presName="text" presStyleLbl="fgAcc0" presStyleIdx="0" presStyleCnt="1">
        <dgm:presLayoutVars>
          <dgm:chPref val="3"/>
        </dgm:presLayoutVars>
      </dgm:prSet>
      <dgm:spPr/>
    </dgm:pt>
    <dgm:pt modelId="{59D4E38C-7A15-45D7-94A1-94DB179D31F0}" type="pres">
      <dgm:prSet presAssocID="{2D9EA852-3254-4CF5-9649-9D2485E75748}" presName="hierChild2" presStyleCnt="0"/>
      <dgm:spPr/>
    </dgm:pt>
    <dgm:pt modelId="{C9425329-50F9-4F8C-A149-F1CB367FE52F}" type="pres">
      <dgm:prSet presAssocID="{097F2B66-DA75-4509-94F2-9E3C53FB4CDD}" presName="Name10" presStyleLbl="parChTrans1D2" presStyleIdx="0" presStyleCnt="2"/>
      <dgm:spPr/>
    </dgm:pt>
    <dgm:pt modelId="{7F2BD6FD-2177-43F9-AD30-5D3400B3DEC5}" type="pres">
      <dgm:prSet presAssocID="{3638413A-64D1-403E-9BC9-1FB43325ABA9}" presName="hierRoot2" presStyleCnt="0"/>
      <dgm:spPr/>
    </dgm:pt>
    <dgm:pt modelId="{B31CE143-DE28-4D91-A598-1E308789FBCA}" type="pres">
      <dgm:prSet presAssocID="{3638413A-64D1-403E-9BC9-1FB43325ABA9}" presName="composite2" presStyleCnt="0"/>
      <dgm:spPr/>
    </dgm:pt>
    <dgm:pt modelId="{BDA28C03-9E6A-4A9B-BF6F-0F3D080F4E73}" type="pres">
      <dgm:prSet presAssocID="{3638413A-64D1-403E-9BC9-1FB43325ABA9}" presName="background2" presStyleLbl="node2" presStyleIdx="0" presStyleCnt="2"/>
      <dgm:spPr/>
    </dgm:pt>
    <dgm:pt modelId="{6F44ABDB-C008-482B-BC9E-C55E57C285E0}" type="pres">
      <dgm:prSet presAssocID="{3638413A-64D1-403E-9BC9-1FB43325ABA9}" presName="text2" presStyleLbl="fgAcc2" presStyleIdx="0" presStyleCnt="2">
        <dgm:presLayoutVars>
          <dgm:chPref val="3"/>
        </dgm:presLayoutVars>
      </dgm:prSet>
      <dgm:spPr/>
    </dgm:pt>
    <dgm:pt modelId="{21D2A673-7F2C-4D82-AF3B-4A6B4110F441}" type="pres">
      <dgm:prSet presAssocID="{3638413A-64D1-403E-9BC9-1FB43325ABA9}" presName="hierChild3" presStyleCnt="0"/>
      <dgm:spPr/>
    </dgm:pt>
    <dgm:pt modelId="{D64FAF27-3F2A-436C-8DDF-28F8A16F9B1F}" type="pres">
      <dgm:prSet presAssocID="{E5A9C67E-3487-4573-B4A2-755E5F335480}" presName="Name17" presStyleLbl="parChTrans1D3" presStyleIdx="0" presStyleCnt="2"/>
      <dgm:spPr/>
    </dgm:pt>
    <dgm:pt modelId="{8F359BD6-4AA3-400A-9583-04CE3AFFF074}" type="pres">
      <dgm:prSet presAssocID="{B0D3CC11-10F0-4DA9-AEB1-D0E1348FA325}" presName="hierRoot3" presStyleCnt="0"/>
      <dgm:spPr/>
    </dgm:pt>
    <dgm:pt modelId="{07DD5893-8F65-4C67-B02A-C233CCB51E44}" type="pres">
      <dgm:prSet presAssocID="{B0D3CC11-10F0-4DA9-AEB1-D0E1348FA325}" presName="composite3" presStyleCnt="0"/>
      <dgm:spPr/>
    </dgm:pt>
    <dgm:pt modelId="{B81BE07A-EE8A-44BA-839B-C9220AD42461}" type="pres">
      <dgm:prSet presAssocID="{B0D3CC11-10F0-4DA9-AEB1-D0E1348FA325}" presName="background3" presStyleLbl="node3" presStyleIdx="0" presStyleCnt="2"/>
      <dgm:spPr/>
    </dgm:pt>
    <dgm:pt modelId="{D8A39EAD-2520-4398-9B7B-CDD43684E44E}" type="pres">
      <dgm:prSet presAssocID="{B0D3CC11-10F0-4DA9-AEB1-D0E1348FA32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B11A6B-B7AC-428A-BF6E-127E915D6ED3}" type="pres">
      <dgm:prSet presAssocID="{B0D3CC11-10F0-4DA9-AEB1-D0E1348FA325}" presName="hierChild4" presStyleCnt="0"/>
      <dgm:spPr/>
    </dgm:pt>
    <dgm:pt modelId="{2EB5C419-6D4C-4054-9743-48C7B2D71CE8}" type="pres">
      <dgm:prSet presAssocID="{43706823-666E-4877-BB00-1AC1A7C81701}" presName="Name10" presStyleLbl="parChTrans1D2" presStyleIdx="1" presStyleCnt="2"/>
      <dgm:spPr/>
    </dgm:pt>
    <dgm:pt modelId="{13A69208-B4CB-4C16-BE48-2FB938211B2D}" type="pres">
      <dgm:prSet presAssocID="{2D730DC5-A366-4517-8098-86D866A17240}" presName="hierRoot2" presStyleCnt="0"/>
      <dgm:spPr/>
    </dgm:pt>
    <dgm:pt modelId="{0B852AAA-50DB-40FE-BF0C-95510A525718}" type="pres">
      <dgm:prSet presAssocID="{2D730DC5-A366-4517-8098-86D866A17240}" presName="composite2" presStyleCnt="0"/>
      <dgm:spPr/>
    </dgm:pt>
    <dgm:pt modelId="{D897DF82-13CF-43D2-9AC5-F2B4695C9898}" type="pres">
      <dgm:prSet presAssocID="{2D730DC5-A366-4517-8098-86D866A17240}" presName="background2" presStyleLbl="node2" presStyleIdx="1" presStyleCnt="2"/>
      <dgm:spPr/>
    </dgm:pt>
    <dgm:pt modelId="{84AA981F-3F2D-4108-96A5-F095EA73A9E3}" type="pres">
      <dgm:prSet presAssocID="{2D730DC5-A366-4517-8098-86D866A17240}" presName="text2" presStyleLbl="fgAcc2" presStyleIdx="1" presStyleCnt="2">
        <dgm:presLayoutVars>
          <dgm:chPref val="3"/>
        </dgm:presLayoutVars>
      </dgm:prSet>
      <dgm:spPr/>
    </dgm:pt>
    <dgm:pt modelId="{7553B855-EFCF-43BC-83D4-A609346ECA8E}" type="pres">
      <dgm:prSet presAssocID="{2D730DC5-A366-4517-8098-86D866A17240}" presName="hierChild3" presStyleCnt="0"/>
      <dgm:spPr/>
    </dgm:pt>
    <dgm:pt modelId="{EF423087-1BF6-4C74-86BD-01DE4E7AF04B}" type="pres">
      <dgm:prSet presAssocID="{8FE33913-E49F-458D-AF5A-53F655ACAC31}" presName="Name17" presStyleLbl="parChTrans1D3" presStyleIdx="1" presStyleCnt="2"/>
      <dgm:spPr/>
    </dgm:pt>
    <dgm:pt modelId="{D756E4E5-4D39-4D64-B1F1-F4162EAC2598}" type="pres">
      <dgm:prSet presAssocID="{858175F7-15D9-441D-9DB8-0A749062E90C}" presName="hierRoot3" presStyleCnt="0"/>
      <dgm:spPr/>
    </dgm:pt>
    <dgm:pt modelId="{6EBBAEE7-8544-4657-86F7-DC18387144F4}" type="pres">
      <dgm:prSet presAssocID="{858175F7-15D9-441D-9DB8-0A749062E90C}" presName="composite3" presStyleCnt="0"/>
      <dgm:spPr/>
    </dgm:pt>
    <dgm:pt modelId="{520B1457-23EF-44EE-A1A4-05308D1DE14B}" type="pres">
      <dgm:prSet presAssocID="{858175F7-15D9-441D-9DB8-0A749062E90C}" presName="background3" presStyleLbl="node3" presStyleIdx="1" presStyleCnt="2"/>
      <dgm:spPr/>
    </dgm:pt>
    <dgm:pt modelId="{3F7E0A44-865B-4E95-A853-58B5E88B9023}" type="pres">
      <dgm:prSet presAssocID="{858175F7-15D9-441D-9DB8-0A749062E90C}" presName="text3" presStyleLbl="fgAcc3" presStyleIdx="1" presStyleCnt="2" custLinFactNeighborY="-1161">
        <dgm:presLayoutVars>
          <dgm:chPref val="3"/>
        </dgm:presLayoutVars>
      </dgm:prSet>
      <dgm:spPr/>
    </dgm:pt>
    <dgm:pt modelId="{AD5B2918-0FAD-4F50-9427-6AB99C17DD01}" type="pres">
      <dgm:prSet presAssocID="{858175F7-15D9-441D-9DB8-0A749062E90C}" presName="hierChild4" presStyleCnt="0"/>
      <dgm:spPr/>
    </dgm:pt>
  </dgm:ptLst>
  <dgm:cxnLst>
    <dgm:cxn modelId="{D1193DA3-2558-4B01-A64A-77C7D3083983}" type="presOf" srcId="{E5A9C67E-3487-4573-B4A2-755E5F335480}" destId="{D64FAF27-3F2A-436C-8DDF-28F8A16F9B1F}" srcOrd="0" destOrd="0" presId="urn:microsoft.com/office/officeart/2005/8/layout/hierarchy1"/>
    <dgm:cxn modelId="{EF3B0822-A25C-49C4-90A0-FCE43F2D9DDC}" srcId="{DAB5C3BE-4931-494B-A998-A1262C6D46D3}" destId="{2D9EA852-3254-4CF5-9649-9D2485E75748}" srcOrd="0" destOrd="0" parTransId="{C709DECF-271F-4ECE-8635-46B2FFB6F73E}" sibTransId="{93706407-6ABE-469D-9F9E-67B26BA1D600}"/>
    <dgm:cxn modelId="{352257CB-7C2D-4B93-AC54-79295067FF31}" srcId="{2D9EA852-3254-4CF5-9649-9D2485E75748}" destId="{2D730DC5-A366-4517-8098-86D866A17240}" srcOrd="1" destOrd="0" parTransId="{43706823-666E-4877-BB00-1AC1A7C81701}" sibTransId="{498B8FA2-3B35-46A1-BE7A-BCC19F0E2869}"/>
    <dgm:cxn modelId="{FC392193-3EFB-4C2B-84DA-2C0980F9CF47}" type="presOf" srcId="{3638413A-64D1-403E-9BC9-1FB43325ABA9}" destId="{6F44ABDB-C008-482B-BC9E-C55E57C285E0}" srcOrd="0" destOrd="0" presId="urn:microsoft.com/office/officeart/2005/8/layout/hierarchy1"/>
    <dgm:cxn modelId="{A885530F-D599-4846-A782-89886A01839C}" type="presOf" srcId="{2D9EA852-3254-4CF5-9649-9D2485E75748}" destId="{29F76AA1-853D-4520-8219-F015F6070ACF}" srcOrd="0" destOrd="0" presId="urn:microsoft.com/office/officeart/2005/8/layout/hierarchy1"/>
    <dgm:cxn modelId="{19E4F470-D078-44F2-AA54-21F8D03BF5F6}" type="presOf" srcId="{8FE33913-E49F-458D-AF5A-53F655ACAC31}" destId="{EF423087-1BF6-4C74-86BD-01DE4E7AF04B}" srcOrd="0" destOrd="0" presId="urn:microsoft.com/office/officeart/2005/8/layout/hierarchy1"/>
    <dgm:cxn modelId="{E257163B-D609-4FF2-9732-23B124E2C461}" srcId="{3638413A-64D1-403E-9BC9-1FB43325ABA9}" destId="{B0D3CC11-10F0-4DA9-AEB1-D0E1348FA325}" srcOrd="0" destOrd="0" parTransId="{E5A9C67E-3487-4573-B4A2-755E5F335480}" sibTransId="{38E0FB65-BB60-4A46-BEBD-38319F74358B}"/>
    <dgm:cxn modelId="{C5DEEFF1-7E10-4F79-8716-F5462AE024DF}" type="presOf" srcId="{43706823-666E-4877-BB00-1AC1A7C81701}" destId="{2EB5C419-6D4C-4054-9743-48C7B2D71CE8}" srcOrd="0" destOrd="0" presId="urn:microsoft.com/office/officeart/2005/8/layout/hierarchy1"/>
    <dgm:cxn modelId="{62330B29-047F-41B7-839C-E8E7420C420B}" type="presOf" srcId="{097F2B66-DA75-4509-94F2-9E3C53FB4CDD}" destId="{C9425329-50F9-4F8C-A149-F1CB367FE52F}" srcOrd="0" destOrd="0" presId="urn:microsoft.com/office/officeart/2005/8/layout/hierarchy1"/>
    <dgm:cxn modelId="{9C750A93-F628-477A-B1CA-B69B98AC2D8B}" srcId="{2D9EA852-3254-4CF5-9649-9D2485E75748}" destId="{3638413A-64D1-403E-9BC9-1FB43325ABA9}" srcOrd="0" destOrd="0" parTransId="{097F2B66-DA75-4509-94F2-9E3C53FB4CDD}" sibTransId="{2BA466A8-D9EC-4825-9EB8-F26946582FD3}"/>
    <dgm:cxn modelId="{5F509F15-0E57-491C-8EA6-5471F2FEF0E6}" type="presOf" srcId="{2D730DC5-A366-4517-8098-86D866A17240}" destId="{84AA981F-3F2D-4108-96A5-F095EA73A9E3}" srcOrd="0" destOrd="0" presId="urn:microsoft.com/office/officeart/2005/8/layout/hierarchy1"/>
    <dgm:cxn modelId="{8EBFC24B-3CB4-4740-87DA-60E297CB864E}" srcId="{2D730DC5-A366-4517-8098-86D866A17240}" destId="{858175F7-15D9-441D-9DB8-0A749062E90C}" srcOrd="0" destOrd="0" parTransId="{8FE33913-E49F-458D-AF5A-53F655ACAC31}" sibTransId="{F824247D-0155-4072-9B27-B537E4DDE7BB}"/>
    <dgm:cxn modelId="{8EE38998-984D-4284-B373-884254600EE4}" type="presOf" srcId="{DAB5C3BE-4931-494B-A998-A1262C6D46D3}" destId="{11D3BDDE-55F3-425B-B522-CD56D1DAC57A}" srcOrd="0" destOrd="0" presId="urn:microsoft.com/office/officeart/2005/8/layout/hierarchy1"/>
    <dgm:cxn modelId="{30041B4D-E25F-43DA-905B-C333CBCD4EF2}" type="presOf" srcId="{858175F7-15D9-441D-9DB8-0A749062E90C}" destId="{3F7E0A44-865B-4E95-A853-58B5E88B9023}" srcOrd="0" destOrd="0" presId="urn:microsoft.com/office/officeart/2005/8/layout/hierarchy1"/>
    <dgm:cxn modelId="{7D9DD35F-73EE-4CC3-9BA5-C831E0F64F06}" type="presOf" srcId="{B0D3CC11-10F0-4DA9-AEB1-D0E1348FA325}" destId="{D8A39EAD-2520-4398-9B7B-CDD43684E44E}" srcOrd="0" destOrd="0" presId="urn:microsoft.com/office/officeart/2005/8/layout/hierarchy1"/>
    <dgm:cxn modelId="{8993C476-6ED4-4614-8D9A-F0025CAC1C25}" type="presParOf" srcId="{11D3BDDE-55F3-425B-B522-CD56D1DAC57A}" destId="{2CC8CDC6-E193-423F-93F7-881C8B7E68FA}" srcOrd="0" destOrd="0" presId="urn:microsoft.com/office/officeart/2005/8/layout/hierarchy1"/>
    <dgm:cxn modelId="{30354F4F-341C-4351-A52C-AA580B157E3B}" type="presParOf" srcId="{2CC8CDC6-E193-423F-93F7-881C8B7E68FA}" destId="{E5B58E23-591B-41E9-87C1-8004C3AF2DA8}" srcOrd="0" destOrd="0" presId="urn:microsoft.com/office/officeart/2005/8/layout/hierarchy1"/>
    <dgm:cxn modelId="{38A96AE4-BC8C-4426-8835-6C147CA035AF}" type="presParOf" srcId="{E5B58E23-591B-41E9-87C1-8004C3AF2DA8}" destId="{1545D13A-DCEF-4002-B710-CC0318633A3B}" srcOrd="0" destOrd="0" presId="urn:microsoft.com/office/officeart/2005/8/layout/hierarchy1"/>
    <dgm:cxn modelId="{00026EC8-1DBD-40A1-A1AF-56150CB0ECA0}" type="presParOf" srcId="{E5B58E23-591B-41E9-87C1-8004C3AF2DA8}" destId="{29F76AA1-853D-4520-8219-F015F6070ACF}" srcOrd="1" destOrd="0" presId="urn:microsoft.com/office/officeart/2005/8/layout/hierarchy1"/>
    <dgm:cxn modelId="{D89D724A-FA1D-4E0B-93AC-014FDE604512}" type="presParOf" srcId="{2CC8CDC6-E193-423F-93F7-881C8B7E68FA}" destId="{59D4E38C-7A15-45D7-94A1-94DB179D31F0}" srcOrd="1" destOrd="0" presId="urn:microsoft.com/office/officeart/2005/8/layout/hierarchy1"/>
    <dgm:cxn modelId="{6996B79F-E530-4EE9-AD60-4AE8687B45BA}" type="presParOf" srcId="{59D4E38C-7A15-45D7-94A1-94DB179D31F0}" destId="{C9425329-50F9-4F8C-A149-F1CB367FE52F}" srcOrd="0" destOrd="0" presId="urn:microsoft.com/office/officeart/2005/8/layout/hierarchy1"/>
    <dgm:cxn modelId="{AB8C6CA9-E51A-499A-87D5-BD2E2707B2EC}" type="presParOf" srcId="{59D4E38C-7A15-45D7-94A1-94DB179D31F0}" destId="{7F2BD6FD-2177-43F9-AD30-5D3400B3DEC5}" srcOrd="1" destOrd="0" presId="urn:microsoft.com/office/officeart/2005/8/layout/hierarchy1"/>
    <dgm:cxn modelId="{C1F42886-8FDD-4014-ABAE-5C5AC9D5FF04}" type="presParOf" srcId="{7F2BD6FD-2177-43F9-AD30-5D3400B3DEC5}" destId="{B31CE143-DE28-4D91-A598-1E308789FBCA}" srcOrd="0" destOrd="0" presId="urn:microsoft.com/office/officeart/2005/8/layout/hierarchy1"/>
    <dgm:cxn modelId="{B708DDB8-496E-4C3D-B757-727AB7EA64C9}" type="presParOf" srcId="{B31CE143-DE28-4D91-A598-1E308789FBCA}" destId="{BDA28C03-9E6A-4A9B-BF6F-0F3D080F4E73}" srcOrd="0" destOrd="0" presId="urn:microsoft.com/office/officeart/2005/8/layout/hierarchy1"/>
    <dgm:cxn modelId="{BAC6A957-3E08-4FA7-9AF4-66A248C82A27}" type="presParOf" srcId="{B31CE143-DE28-4D91-A598-1E308789FBCA}" destId="{6F44ABDB-C008-482B-BC9E-C55E57C285E0}" srcOrd="1" destOrd="0" presId="urn:microsoft.com/office/officeart/2005/8/layout/hierarchy1"/>
    <dgm:cxn modelId="{B770C70E-BE51-48C7-84F9-729E2B845B15}" type="presParOf" srcId="{7F2BD6FD-2177-43F9-AD30-5D3400B3DEC5}" destId="{21D2A673-7F2C-4D82-AF3B-4A6B4110F441}" srcOrd="1" destOrd="0" presId="urn:microsoft.com/office/officeart/2005/8/layout/hierarchy1"/>
    <dgm:cxn modelId="{6320EEC4-B846-4422-A5F6-FB012E3272E8}" type="presParOf" srcId="{21D2A673-7F2C-4D82-AF3B-4A6B4110F441}" destId="{D64FAF27-3F2A-436C-8DDF-28F8A16F9B1F}" srcOrd="0" destOrd="0" presId="urn:microsoft.com/office/officeart/2005/8/layout/hierarchy1"/>
    <dgm:cxn modelId="{37C0EBB2-F189-4062-B0E9-BF8E47AF8FF5}" type="presParOf" srcId="{21D2A673-7F2C-4D82-AF3B-4A6B4110F441}" destId="{8F359BD6-4AA3-400A-9583-04CE3AFFF074}" srcOrd="1" destOrd="0" presId="urn:microsoft.com/office/officeart/2005/8/layout/hierarchy1"/>
    <dgm:cxn modelId="{F039D899-DCBF-44C9-BE28-6B2409AE9BDD}" type="presParOf" srcId="{8F359BD6-4AA3-400A-9583-04CE3AFFF074}" destId="{07DD5893-8F65-4C67-B02A-C233CCB51E44}" srcOrd="0" destOrd="0" presId="urn:microsoft.com/office/officeart/2005/8/layout/hierarchy1"/>
    <dgm:cxn modelId="{07BAD4BD-2D9D-49B8-B003-19098B8C6763}" type="presParOf" srcId="{07DD5893-8F65-4C67-B02A-C233CCB51E44}" destId="{B81BE07A-EE8A-44BA-839B-C9220AD42461}" srcOrd="0" destOrd="0" presId="urn:microsoft.com/office/officeart/2005/8/layout/hierarchy1"/>
    <dgm:cxn modelId="{C6F2E264-C8AD-49CA-8017-6D60EC1A98AE}" type="presParOf" srcId="{07DD5893-8F65-4C67-B02A-C233CCB51E44}" destId="{D8A39EAD-2520-4398-9B7B-CDD43684E44E}" srcOrd="1" destOrd="0" presId="urn:microsoft.com/office/officeart/2005/8/layout/hierarchy1"/>
    <dgm:cxn modelId="{85BE87B0-BF50-47B9-8A03-442CABC967CC}" type="presParOf" srcId="{8F359BD6-4AA3-400A-9583-04CE3AFFF074}" destId="{34B11A6B-B7AC-428A-BF6E-127E915D6ED3}" srcOrd="1" destOrd="0" presId="urn:microsoft.com/office/officeart/2005/8/layout/hierarchy1"/>
    <dgm:cxn modelId="{FCADCB25-8AB1-494E-BDB5-5E6EBC5E2359}" type="presParOf" srcId="{59D4E38C-7A15-45D7-94A1-94DB179D31F0}" destId="{2EB5C419-6D4C-4054-9743-48C7B2D71CE8}" srcOrd="2" destOrd="0" presId="urn:microsoft.com/office/officeart/2005/8/layout/hierarchy1"/>
    <dgm:cxn modelId="{A2F4A3AC-43F6-4B38-8713-BC91712B71B4}" type="presParOf" srcId="{59D4E38C-7A15-45D7-94A1-94DB179D31F0}" destId="{13A69208-B4CB-4C16-BE48-2FB938211B2D}" srcOrd="3" destOrd="0" presId="urn:microsoft.com/office/officeart/2005/8/layout/hierarchy1"/>
    <dgm:cxn modelId="{4315F498-AD06-4046-9873-3CC245A2A9E4}" type="presParOf" srcId="{13A69208-B4CB-4C16-BE48-2FB938211B2D}" destId="{0B852AAA-50DB-40FE-BF0C-95510A525718}" srcOrd="0" destOrd="0" presId="urn:microsoft.com/office/officeart/2005/8/layout/hierarchy1"/>
    <dgm:cxn modelId="{B13C2C22-A023-42DF-A9E9-545B4A4725E6}" type="presParOf" srcId="{0B852AAA-50DB-40FE-BF0C-95510A525718}" destId="{D897DF82-13CF-43D2-9AC5-F2B4695C9898}" srcOrd="0" destOrd="0" presId="urn:microsoft.com/office/officeart/2005/8/layout/hierarchy1"/>
    <dgm:cxn modelId="{9C99176E-BD6F-4FEC-897F-6A25F5E40BC5}" type="presParOf" srcId="{0B852AAA-50DB-40FE-BF0C-95510A525718}" destId="{84AA981F-3F2D-4108-96A5-F095EA73A9E3}" srcOrd="1" destOrd="0" presId="urn:microsoft.com/office/officeart/2005/8/layout/hierarchy1"/>
    <dgm:cxn modelId="{D99DF449-ACED-4BF8-B7B6-C8B0E8156D74}" type="presParOf" srcId="{13A69208-B4CB-4C16-BE48-2FB938211B2D}" destId="{7553B855-EFCF-43BC-83D4-A609346ECA8E}" srcOrd="1" destOrd="0" presId="urn:microsoft.com/office/officeart/2005/8/layout/hierarchy1"/>
    <dgm:cxn modelId="{3BAD68CF-E594-49D0-BAF2-A59E10864BC9}" type="presParOf" srcId="{7553B855-EFCF-43BC-83D4-A609346ECA8E}" destId="{EF423087-1BF6-4C74-86BD-01DE4E7AF04B}" srcOrd="0" destOrd="0" presId="urn:microsoft.com/office/officeart/2005/8/layout/hierarchy1"/>
    <dgm:cxn modelId="{9347E0AE-7214-4DA9-82D3-9B906DE515DF}" type="presParOf" srcId="{7553B855-EFCF-43BC-83D4-A609346ECA8E}" destId="{D756E4E5-4D39-4D64-B1F1-F4162EAC2598}" srcOrd="1" destOrd="0" presId="urn:microsoft.com/office/officeart/2005/8/layout/hierarchy1"/>
    <dgm:cxn modelId="{1C02B326-5A9B-4D77-A8B5-33F8E002559C}" type="presParOf" srcId="{D756E4E5-4D39-4D64-B1F1-F4162EAC2598}" destId="{6EBBAEE7-8544-4657-86F7-DC18387144F4}" srcOrd="0" destOrd="0" presId="urn:microsoft.com/office/officeart/2005/8/layout/hierarchy1"/>
    <dgm:cxn modelId="{723B0744-C290-4BDE-85A8-EA5608DA1B7E}" type="presParOf" srcId="{6EBBAEE7-8544-4657-86F7-DC18387144F4}" destId="{520B1457-23EF-44EE-A1A4-05308D1DE14B}" srcOrd="0" destOrd="0" presId="urn:microsoft.com/office/officeart/2005/8/layout/hierarchy1"/>
    <dgm:cxn modelId="{21454AC2-4279-409A-A17E-7643C35EB32B}" type="presParOf" srcId="{6EBBAEE7-8544-4657-86F7-DC18387144F4}" destId="{3F7E0A44-865B-4E95-A853-58B5E88B9023}" srcOrd="1" destOrd="0" presId="urn:microsoft.com/office/officeart/2005/8/layout/hierarchy1"/>
    <dgm:cxn modelId="{B93C1983-B041-4942-A5E6-408E7C321EEC}" type="presParOf" srcId="{D756E4E5-4D39-4D64-B1F1-F4162EAC2598}" destId="{AD5B2918-0FAD-4F50-9427-6AB99C17DD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58E824-2786-4D25-8760-2DF55015FCC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5F262D-BDD1-4EE1-8BA9-743B25B244D7}">
      <dgm:prSet phldrT="[Text]"/>
      <dgm:spPr/>
      <dgm:t>
        <a:bodyPr/>
        <a:lstStyle/>
        <a:p>
          <a:r>
            <a:rPr lang="en-US" dirty="0" smtClean="0"/>
            <a:t>FO</a:t>
          </a:r>
          <a:endParaRPr lang="en-US" dirty="0"/>
        </a:p>
      </dgm:t>
    </dgm:pt>
    <dgm:pt modelId="{B449B9D4-6EDB-4B6C-A3BD-1A8980F89550}" type="parTrans" cxnId="{A5E3C840-FD81-40CE-B561-D9799049372F}">
      <dgm:prSet/>
      <dgm:spPr/>
      <dgm:t>
        <a:bodyPr/>
        <a:lstStyle/>
        <a:p>
          <a:endParaRPr lang="en-US"/>
        </a:p>
      </dgm:t>
    </dgm:pt>
    <dgm:pt modelId="{EB8AC960-2010-493B-A5D5-65621063898B}" type="sibTrans" cxnId="{A5E3C840-FD81-40CE-B561-D9799049372F}">
      <dgm:prSet/>
      <dgm:spPr/>
      <dgm:t>
        <a:bodyPr/>
        <a:lstStyle/>
        <a:p>
          <a:endParaRPr lang="en-US"/>
        </a:p>
      </dgm:t>
    </dgm:pt>
    <dgm:pt modelId="{7AEB9343-46FE-4290-B9C1-67C0DEA9CE7D}">
      <dgm:prSet phldrT="[Text]"/>
      <dgm:spPr/>
      <dgm:t>
        <a:bodyPr/>
        <a:lstStyle/>
        <a:p>
          <a:r>
            <a:rPr lang="en-US" dirty="0" smtClean="0"/>
            <a:t>Primary Cooperative: SIDC</a:t>
          </a:r>
          <a:endParaRPr lang="en-US" dirty="0"/>
        </a:p>
      </dgm:t>
    </dgm:pt>
    <dgm:pt modelId="{709AA634-5E4A-4531-BC81-B913196E52B1}" type="parTrans" cxnId="{7723CA99-8062-4026-BCE6-B90E6C8237FF}">
      <dgm:prSet/>
      <dgm:spPr/>
      <dgm:t>
        <a:bodyPr/>
        <a:lstStyle/>
        <a:p>
          <a:endParaRPr lang="en-US"/>
        </a:p>
      </dgm:t>
    </dgm:pt>
    <dgm:pt modelId="{CC2C3F95-38E0-4FC6-BE9E-D2197C94E8AA}" type="sibTrans" cxnId="{7723CA99-8062-4026-BCE6-B90E6C8237FF}">
      <dgm:prSet/>
      <dgm:spPr/>
      <dgm:t>
        <a:bodyPr/>
        <a:lstStyle/>
        <a:p>
          <a:endParaRPr lang="en-US"/>
        </a:p>
      </dgm:t>
    </dgm:pt>
    <dgm:pt modelId="{12CAA2B2-1C2F-478D-88C9-0E8442C6B7D8}">
      <dgm:prSet phldrT="[Text]"/>
      <dgm:spPr/>
      <dgm:t>
        <a:bodyPr/>
        <a:lstStyle/>
        <a:p>
          <a:r>
            <a:rPr lang="en-US" dirty="0" smtClean="0"/>
            <a:t>National Federation</a:t>
          </a:r>
          <a:endParaRPr lang="en-US" dirty="0"/>
        </a:p>
      </dgm:t>
    </dgm:pt>
    <dgm:pt modelId="{326E9836-2EC0-4038-A06D-25F8F2E73CEB}" type="parTrans" cxnId="{623B5CE5-C0F5-44DF-8F1E-2777A7E63D77}">
      <dgm:prSet/>
      <dgm:spPr/>
      <dgm:t>
        <a:bodyPr/>
        <a:lstStyle/>
        <a:p>
          <a:endParaRPr lang="en-US"/>
        </a:p>
      </dgm:t>
    </dgm:pt>
    <dgm:pt modelId="{40C048F2-EA6F-4ED2-BED9-529A000A41FD}" type="sibTrans" cxnId="{623B5CE5-C0F5-44DF-8F1E-2777A7E63D77}">
      <dgm:prSet/>
      <dgm:spPr/>
      <dgm:t>
        <a:bodyPr/>
        <a:lstStyle/>
        <a:p>
          <a:endParaRPr lang="en-US"/>
        </a:p>
      </dgm:t>
    </dgm:pt>
    <dgm:pt modelId="{E5D066CC-3F22-485E-AF72-253EAEFB1D66}">
      <dgm:prSet phldrT="[Text]"/>
      <dgm:spPr/>
      <dgm:t>
        <a:bodyPr/>
        <a:lstStyle/>
        <a:p>
          <a:r>
            <a:rPr lang="en-US" dirty="0" smtClean="0"/>
            <a:t>National Commodity Based Corporation: </a:t>
          </a:r>
          <a:r>
            <a:rPr lang="en-US" dirty="0" err="1" smtClean="0"/>
            <a:t>GlowCorp</a:t>
          </a:r>
          <a:endParaRPr lang="en-US" dirty="0"/>
        </a:p>
      </dgm:t>
    </dgm:pt>
    <dgm:pt modelId="{4C0B4384-B607-43FF-AE11-BD05601CBC99}" type="parTrans" cxnId="{D2A21AED-65EF-4970-8BEB-63CBF02C8899}">
      <dgm:prSet/>
      <dgm:spPr/>
      <dgm:t>
        <a:bodyPr/>
        <a:lstStyle/>
        <a:p>
          <a:endParaRPr lang="en-US"/>
        </a:p>
      </dgm:t>
    </dgm:pt>
    <dgm:pt modelId="{2AE0BA3D-E92B-43F7-8B91-87719F73CF1D}" type="sibTrans" cxnId="{D2A21AED-65EF-4970-8BEB-63CBF02C8899}">
      <dgm:prSet/>
      <dgm:spPr/>
      <dgm:t>
        <a:bodyPr/>
        <a:lstStyle/>
        <a:p>
          <a:endParaRPr lang="en-US"/>
        </a:p>
      </dgm:t>
    </dgm:pt>
    <dgm:pt modelId="{3B0A2FED-40C2-4C81-9520-0A7B0728C088}" type="pres">
      <dgm:prSet presAssocID="{2658E824-2786-4D25-8760-2DF55015FCC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9332A2-2D3F-4E6F-AD30-9D45808F681B}" type="pres">
      <dgm:prSet presAssocID="{1C5F262D-BDD1-4EE1-8BA9-743B25B244D7}" presName="hierRoot1" presStyleCnt="0">
        <dgm:presLayoutVars>
          <dgm:hierBranch val="init"/>
        </dgm:presLayoutVars>
      </dgm:prSet>
      <dgm:spPr/>
    </dgm:pt>
    <dgm:pt modelId="{B609594A-A3E2-45A8-8789-C07FA8B0FB23}" type="pres">
      <dgm:prSet presAssocID="{1C5F262D-BDD1-4EE1-8BA9-743B25B244D7}" presName="rootComposite1" presStyleCnt="0"/>
      <dgm:spPr/>
    </dgm:pt>
    <dgm:pt modelId="{F3B1C561-4718-4161-B5A1-98F2B4433459}" type="pres">
      <dgm:prSet presAssocID="{1C5F262D-BDD1-4EE1-8BA9-743B25B244D7}" presName="rootText1" presStyleLbl="alignAcc1" presStyleIdx="0" presStyleCnt="0">
        <dgm:presLayoutVars>
          <dgm:chPref val="3"/>
        </dgm:presLayoutVars>
      </dgm:prSet>
      <dgm:spPr/>
    </dgm:pt>
    <dgm:pt modelId="{93EB443C-3444-4C1E-87F7-FF4D2AB4E0CA}" type="pres">
      <dgm:prSet presAssocID="{1C5F262D-BDD1-4EE1-8BA9-743B25B244D7}" presName="topArc1" presStyleLbl="parChTrans1D1" presStyleIdx="0" presStyleCnt="8"/>
      <dgm:spPr/>
    </dgm:pt>
    <dgm:pt modelId="{2E9F64B3-A69B-4BB8-9DA2-50A8B6158096}" type="pres">
      <dgm:prSet presAssocID="{1C5F262D-BDD1-4EE1-8BA9-743B25B244D7}" presName="bottomArc1" presStyleLbl="parChTrans1D1" presStyleIdx="1" presStyleCnt="8"/>
      <dgm:spPr/>
      <dgm:t>
        <a:bodyPr/>
        <a:lstStyle/>
        <a:p>
          <a:endParaRPr lang="en-US"/>
        </a:p>
      </dgm:t>
    </dgm:pt>
    <dgm:pt modelId="{C3037375-2417-49FC-9DC0-D742E1E1D09C}" type="pres">
      <dgm:prSet presAssocID="{1C5F262D-BDD1-4EE1-8BA9-743B25B244D7}" presName="topConnNode1" presStyleLbl="node1" presStyleIdx="0" presStyleCnt="0"/>
      <dgm:spPr/>
    </dgm:pt>
    <dgm:pt modelId="{AC3BA20F-2E33-4F37-A86D-F610EA9CBFAB}" type="pres">
      <dgm:prSet presAssocID="{1C5F262D-BDD1-4EE1-8BA9-743B25B244D7}" presName="hierChild2" presStyleCnt="0"/>
      <dgm:spPr/>
    </dgm:pt>
    <dgm:pt modelId="{88F5E7DB-CE7A-45EF-91AB-EB767B9F678A}" type="pres">
      <dgm:prSet presAssocID="{709AA634-5E4A-4531-BC81-B913196E52B1}" presName="Name28" presStyleLbl="parChTrans1D2" presStyleIdx="0" presStyleCnt="3"/>
      <dgm:spPr/>
    </dgm:pt>
    <dgm:pt modelId="{B47E6DFC-57D8-4E33-BE29-F7B41BF13242}" type="pres">
      <dgm:prSet presAssocID="{7AEB9343-46FE-4290-B9C1-67C0DEA9CE7D}" presName="hierRoot2" presStyleCnt="0">
        <dgm:presLayoutVars>
          <dgm:hierBranch val="init"/>
        </dgm:presLayoutVars>
      </dgm:prSet>
      <dgm:spPr/>
    </dgm:pt>
    <dgm:pt modelId="{FA3624D2-6488-4573-B421-A626B102EBF9}" type="pres">
      <dgm:prSet presAssocID="{7AEB9343-46FE-4290-B9C1-67C0DEA9CE7D}" presName="rootComposite2" presStyleCnt="0"/>
      <dgm:spPr/>
    </dgm:pt>
    <dgm:pt modelId="{2D41E08A-E662-410B-BDE7-28E255716861}" type="pres">
      <dgm:prSet presAssocID="{7AEB9343-46FE-4290-B9C1-67C0DEA9CE7D}" presName="rootText2" presStyleLbl="alignAcc1" presStyleIdx="0" presStyleCnt="0">
        <dgm:presLayoutVars>
          <dgm:chPref val="3"/>
        </dgm:presLayoutVars>
      </dgm:prSet>
      <dgm:spPr/>
    </dgm:pt>
    <dgm:pt modelId="{4F88A026-5AB5-42E9-A91E-540EAD2DD4A4}" type="pres">
      <dgm:prSet presAssocID="{7AEB9343-46FE-4290-B9C1-67C0DEA9CE7D}" presName="topArc2" presStyleLbl="parChTrans1D1" presStyleIdx="2" presStyleCnt="8"/>
      <dgm:spPr/>
    </dgm:pt>
    <dgm:pt modelId="{424BC9A7-6789-42C9-906C-B9383698AEDD}" type="pres">
      <dgm:prSet presAssocID="{7AEB9343-46FE-4290-B9C1-67C0DEA9CE7D}" presName="bottomArc2" presStyleLbl="parChTrans1D1" presStyleIdx="3" presStyleCnt="8"/>
      <dgm:spPr/>
    </dgm:pt>
    <dgm:pt modelId="{C2C335D5-72B7-488E-986E-DA5D0F0DC7FC}" type="pres">
      <dgm:prSet presAssocID="{7AEB9343-46FE-4290-B9C1-67C0DEA9CE7D}" presName="topConnNode2" presStyleLbl="node2" presStyleIdx="0" presStyleCnt="0"/>
      <dgm:spPr/>
    </dgm:pt>
    <dgm:pt modelId="{715B2CA9-EF6F-4D49-8D11-F7EEE9B81FAB}" type="pres">
      <dgm:prSet presAssocID="{7AEB9343-46FE-4290-B9C1-67C0DEA9CE7D}" presName="hierChild4" presStyleCnt="0"/>
      <dgm:spPr/>
    </dgm:pt>
    <dgm:pt modelId="{04EFDDCB-E473-4E61-B9A3-1E193F3E9EBC}" type="pres">
      <dgm:prSet presAssocID="{7AEB9343-46FE-4290-B9C1-67C0DEA9CE7D}" presName="hierChild5" presStyleCnt="0"/>
      <dgm:spPr/>
    </dgm:pt>
    <dgm:pt modelId="{8B1FBB7B-9A2E-4A9A-8268-EB09C28402F0}" type="pres">
      <dgm:prSet presAssocID="{326E9836-2EC0-4038-A06D-25F8F2E73CEB}" presName="Name28" presStyleLbl="parChTrans1D2" presStyleIdx="1" presStyleCnt="3"/>
      <dgm:spPr/>
    </dgm:pt>
    <dgm:pt modelId="{3124C62B-06F0-40B3-A747-03D10E9CEBAC}" type="pres">
      <dgm:prSet presAssocID="{12CAA2B2-1C2F-478D-88C9-0E8442C6B7D8}" presName="hierRoot2" presStyleCnt="0">
        <dgm:presLayoutVars>
          <dgm:hierBranch val="init"/>
        </dgm:presLayoutVars>
      </dgm:prSet>
      <dgm:spPr/>
    </dgm:pt>
    <dgm:pt modelId="{0B6447F0-99AF-43AF-A047-6D3BA0993F96}" type="pres">
      <dgm:prSet presAssocID="{12CAA2B2-1C2F-478D-88C9-0E8442C6B7D8}" presName="rootComposite2" presStyleCnt="0"/>
      <dgm:spPr/>
    </dgm:pt>
    <dgm:pt modelId="{D0027FA4-4365-40AF-9403-757FF7E229EA}" type="pres">
      <dgm:prSet presAssocID="{12CAA2B2-1C2F-478D-88C9-0E8442C6B7D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EA2E32-42AD-4C3B-A157-9ED6279045F0}" type="pres">
      <dgm:prSet presAssocID="{12CAA2B2-1C2F-478D-88C9-0E8442C6B7D8}" presName="topArc2" presStyleLbl="parChTrans1D1" presStyleIdx="4" presStyleCnt="8"/>
      <dgm:spPr/>
    </dgm:pt>
    <dgm:pt modelId="{04A438D8-799C-4BA3-A923-3D685ACEAF40}" type="pres">
      <dgm:prSet presAssocID="{12CAA2B2-1C2F-478D-88C9-0E8442C6B7D8}" presName="bottomArc2" presStyleLbl="parChTrans1D1" presStyleIdx="5" presStyleCnt="8"/>
      <dgm:spPr/>
    </dgm:pt>
    <dgm:pt modelId="{44A091A5-77D2-4599-8609-34D06D1DEB41}" type="pres">
      <dgm:prSet presAssocID="{12CAA2B2-1C2F-478D-88C9-0E8442C6B7D8}" presName="topConnNode2" presStyleLbl="node2" presStyleIdx="0" presStyleCnt="0"/>
      <dgm:spPr/>
    </dgm:pt>
    <dgm:pt modelId="{5678CFD4-5313-4E8D-A5D0-BFE31A0DD671}" type="pres">
      <dgm:prSet presAssocID="{12CAA2B2-1C2F-478D-88C9-0E8442C6B7D8}" presName="hierChild4" presStyleCnt="0"/>
      <dgm:spPr/>
    </dgm:pt>
    <dgm:pt modelId="{B176EC5E-FF89-4D9D-B109-2A4A44C275F1}" type="pres">
      <dgm:prSet presAssocID="{12CAA2B2-1C2F-478D-88C9-0E8442C6B7D8}" presName="hierChild5" presStyleCnt="0"/>
      <dgm:spPr/>
    </dgm:pt>
    <dgm:pt modelId="{DE9F0BDA-B1C1-4D8E-8A00-D241F5967E45}" type="pres">
      <dgm:prSet presAssocID="{4C0B4384-B607-43FF-AE11-BD05601CBC99}" presName="Name28" presStyleLbl="parChTrans1D2" presStyleIdx="2" presStyleCnt="3"/>
      <dgm:spPr/>
    </dgm:pt>
    <dgm:pt modelId="{97629076-D635-4C9A-A55F-B2FCC22B9A0B}" type="pres">
      <dgm:prSet presAssocID="{E5D066CC-3F22-485E-AF72-253EAEFB1D66}" presName="hierRoot2" presStyleCnt="0">
        <dgm:presLayoutVars>
          <dgm:hierBranch val="init"/>
        </dgm:presLayoutVars>
      </dgm:prSet>
      <dgm:spPr/>
    </dgm:pt>
    <dgm:pt modelId="{0CEBAB92-F801-4D84-9B95-E06BF4BB480D}" type="pres">
      <dgm:prSet presAssocID="{E5D066CC-3F22-485E-AF72-253EAEFB1D66}" presName="rootComposite2" presStyleCnt="0"/>
      <dgm:spPr/>
    </dgm:pt>
    <dgm:pt modelId="{0D9E147F-08D9-4FF2-90A4-46B5A4CF1727}" type="pres">
      <dgm:prSet presAssocID="{E5D066CC-3F22-485E-AF72-253EAEFB1D6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225DF0-7B03-4558-A840-476462CFBFB4}" type="pres">
      <dgm:prSet presAssocID="{E5D066CC-3F22-485E-AF72-253EAEFB1D66}" presName="topArc2" presStyleLbl="parChTrans1D1" presStyleIdx="6" presStyleCnt="8"/>
      <dgm:spPr/>
    </dgm:pt>
    <dgm:pt modelId="{348911EE-9885-48C2-8858-59AE581AF1AD}" type="pres">
      <dgm:prSet presAssocID="{E5D066CC-3F22-485E-AF72-253EAEFB1D66}" presName="bottomArc2" presStyleLbl="parChTrans1D1" presStyleIdx="7" presStyleCnt="8"/>
      <dgm:spPr/>
    </dgm:pt>
    <dgm:pt modelId="{19C5E280-4013-41C7-8651-53677BA15F3F}" type="pres">
      <dgm:prSet presAssocID="{E5D066CC-3F22-485E-AF72-253EAEFB1D66}" presName="topConnNode2" presStyleLbl="node2" presStyleIdx="0" presStyleCnt="0"/>
      <dgm:spPr/>
    </dgm:pt>
    <dgm:pt modelId="{7A1C5A62-3E98-43E1-B829-384C76B5825E}" type="pres">
      <dgm:prSet presAssocID="{E5D066CC-3F22-485E-AF72-253EAEFB1D66}" presName="hierChild4" presStyleCnt="0"/>
      <dgm:spPr/>
    </dgm:pt>
    <dgm:pt modelId="{9FD85DBE-DCBC-4320-B6B9-7E73673C38CD}" type="pres">
      <dgm:prSet presAssocID="{E5D066CC-3F22-485E-AF72-253EAEFB1D66}" presName="hierChild5" presStyleCnt="0"/>
      <dgm:spPr/>
    </dgm:pt>
    <dgm:pt modelId="{5520B37F-33A2-4E1A-9714-181C1C59E771}" type="pres">
      <dgm:prSet presAssocID="{1C5F262D-BDD1-4EE1-8BA9-743B25B244D7}" presName="hierChild3" presStyleCnt="0"/>
      <dgm:spPr/>
    </dgm:pt>
  </dgm:ptLst>
  <dgm:cxnLst>
    <dgm:cxn modelId="{AE0F95BF-705B-432D-8C1E-9213A811F21F}" type="presOf" srcId="{1C5F262D-BDD1-4EE1-8BA9-743B25B244D7}" destId="{C3037375-2417-49FC-9DC0-D742E1E1D09C}" srcOrd="1" destOrd="0" presId="urn:microsoft.com/office/officeart/2008/layout/HalfCircleOrganizationChart"/>
    <dgm:cxn modelId="{11AE82A7-FF5C-45BA-84D7-529B52F3C510}" type="presOf" srcId="{2658E824-2786-4D25-8760-2DF55015FCC4}" destId="{3B0A2FED-40C2-4C81-9520-0A7B0728C088}" srcOrd="0" destOrd="0" presId="urn:microsoft.com/office/officeart/2008/layout/HalfCircleOrganizationChart"/>
    <dgm:cxn modelId="{A8744759-5121-4803-AD12-19F77E54463D}" type="presOf" srcId="{12CAA2B2-1C2F-478D-88C9-0E8442C6B7D8}" destId="{D0027FA4-4365-40AF-9403-757FF7E229EA}" srcOrd="0" destOrd="0" presId="urn:microsoft.com/office/officeart/2008/layout/HalfCircleOrganizationChart"/>
    <dgm:cxn modelId="{623B5CE5-C0F5-44DF-8F1E-2777A7E63D77}" srcId="{1C5F262D-BDD1-4EE1-8BA9-743B25B244D7}" destId="{12CAA2B2-1C2F-478D-88C9-0E8442C6B7D8}" srcOrd="1" destOrd="0" parTransId="{326E9836-2EC0-4038-A06D-25F8F2E73CEB}" sibTransId="{40C048F2-EA6F-4ED2-BED9-529A000A41FD}"/>
    <dgm:cxn modelId="{F53FBEF5-105C-4F3A-8CD5-547FAC670D32}" type="presOf" srcId="{1C5F262D-BDD1-4EE1-8BA9-743B25B244D7}" destId="{F3B1C561-4718-4161-B5A1-98F2B4433459}" srcOrd="0" destOrd="0" presId="urn:microsoft.com/office/officeart/2008/layout/HalfCircleOrganizationChart"/>
    <dgm:cxn modelId="{92C8FF61-0B52-46AE-AFC2-474BBB6DB986}" type="presOf" srcId="{7AEB9343-46FE-4290-B9C1-67C0DEA9CE7D}" destId="{C2C335D5-72B7-488E-986E-DA5D0F0DC7FC}" srcOrd="1" destOrd="0" presId="urn:microsoft.com/office/officeart/2008/layout/HalfCircleOrganizationChart"/>
    <dgm:cxn modelId="{5F26AD59-BB36-49E7-8CF3-AF605FAD842D}" type="presOf" srcId="{12CAA2B2-1C2F-478D-88C9-0E8442C6B7D8}" destId="{44A091A5-77D2-4599-8609-34D06D1DEB41}" srcOrd="1" destOrd="0" presId="urn:microsoft.com/office/officeart/2008/layout/HalfCircleOrganizationChart"/>
    <dgm:cxn modelId="{A5E3C840-FD81-40CE-B561-D9799049372F}" srcId="{2658E824-2786-4D25-8760-2DF55015FCC4}" destId="{1C5F262D-BDD1-4EE1-8BA9-743B25B244D7}" srcOrd="0" destOrd="0" parTransId="{B449B9D4-6EDB-4B6C-A3BD-1A8980F89550}" sibTransId="{EB8AC960-2010-493B-A5D5-65621063898B}"/>
    <dgm:cxn modelId="{3DD0B57B-5AE8-4408-BD42-094FF4E45AAB}" type="presOf" srcId="{4C0B4384-B607-43FF-AE11-BD05601CBC99}" destId="{DE9F0BDA-B1C1-4D8E-8A00-D241F5967E45}" srcOrd="0" destOrd="0" presId="urn:microsoft.com/office/officeart/2008/layout/HalfCircleOrganizationChart"/>
    <dgm:cxn modelId="{FF77319F-F4E4-4672-89C6-14B2FF6372D3}" type="presOf" srcId="{E5D066CC-3F22-485E-AF72-253EAEFB1D66}" destId="{0D9E147F-08D9-4FF2-90A4-46B5A4CF1727}" srcOrd="0" destOrd="0" presId="urn:microsoft.com/office/officeart/2008/layout/HalfCircleOrganizationChart"/>
    <dgm:cxn modelId="{316E3C86-8311-409A-8030-5F377769AF26}" type="presOf" srcId="{326E9836-2EC0-4038-A06D-25F8F2E73CEB}" destId="{8B1FBB7B-9A2E-4A9A-8268-EB09C28402F0}" srcOrd="0" destOrd="0" presId="urn:microsoft.com/office/officeart/2008/layout/HalfCircleOrganizationChart"/>
    <dgm:cxn modelId="{DDDB5AC7-2BD3-47AF-866D-B5DCAFD0BB0E}" type="presOf" srcId="{7AEB9343-46FE-4290-B9C1-67C0DEA9CE7D}" destId="{2D41E08A-E662-410B-BDE7-28E255716861}" srcOrd="0" destOrd="0" presId="urn:microsoft.com/office/officeart/2008/layout/HalfCircleOrganizationChart"/>
    <dgm:cxn modelId="{D2A21AED-65EF-4970-8BEB-63CBF02C8899}" srcId="{1C5F262D-BDD1-4EE1-8BA9-743B25B244D7}" destId="{E5D066CC-3F22-485E-AF72-253EAEFB1D66}" srcOrd="2" destOrd="0" parTransId="{4C0B4384-B607-43FF-AE11-BD05601CBC99}" sibTransId="{2AE0BA3D-E92B-43F7-8B91-87719F73CF1D}"/>
    <dgm:cxn modelId="{7723CA99-8062-4026-BCE6-B90E6C8237FF}" srcId="{1C5F262D-BDD1-4EE1-8BA9-743B25B244D7}" destId="{7AEB9343-46FE-4290-B9C1-67C0DEA9CE7D}" srcOrd="0" destOrd="0" parTransId="{709AA634-5E4A-4531-BC81-B913196E52B1}" sibTransId="{CC2C3F95-38E0-4FC6-BE9E-D2197C94E8AA}"/>
    <dgm:cxn modelId="{A66F8173-01C6-4D03-8176-C1D74D977DB9}" type="presOf" srcId="{E5D066CC-3F22-485E-AF72-253EAEFB1D66}" destId="{19C5E280-4013-41C7-8651-53677BA15F3F}" srcOrd="1" destOrd="0" presId="urn:microsoft.com/office/officeart/2008/layout/HalfCircleOrganizationChart"/>
    <dgm:cxn modelId="{72986B16-E282-4551-AB85-10D0645C784B}" type="presOf" srcId="{709AA634-5E4A-4531-BC81-B913196E52B1}" destId="{88F5E7DB-CE7A-45EF-91AB-EB767B9F678A}" srcOrd="0" destOrd="0" presId="urn:microsoft.com/office/officeart/2008/layout/HalfCircleOrganizationChart"/>
    <dgm:cxn modelId="{F4744390-FE72-47D5-8BF2-655A850A8646}" type="presParOf" srcId="{3B0A2FED-40C2-4C81-9520-0A7B0728C088}" destId="{719332A2-2D3F-4E6F-AD30-9D45808F681B}" srcOrd="0" destOrd="0" presId="urn:microsoft.com/office/officeart/2008/layout/HalfCircleOrganizationChart"/>
    <dgm:cxn modelId="{F9C5BE37-D879-47EC-87C6-66B24E26C60B}" type="presParOf" srcId="{719332A2-2D3F-4E6F-AD30-9D45808F681B}" destId="{B609594A-A3E2-45A8-8789-C07FA8B0FB23}" srcOrd="0" destOrd="0" presId="urn:microsoft.com/office/officeart/2008/layout/HalfCircleOrganizationChart"/>
    <dgm:cxn modelId="{98007B28-C74F-440F-B1FB-9556908FF656}" type="presParOf" srcId="{B609594A-A3E2-45A8-8789-C07FA8B0FB23}" destId="{F3B1C561-4718-4161-B5A1-98F2B4433459}" srcOrd="0" destOrd="0" presId="urn:microsoft.com/office/officeart/2008/layout/HalfCircleOrganizationChart"/>
    <dgm:cxn modelId="{D7DAA098-9F18-422E-8FA5-7ED54CF174DF}" type="presParOf" srcId="{B609594A-A3E2-45A8-8789-C07FA8B0FB23}" destId="{93EB443C-3444-4C1E-87F7-FF4D2AB4E0CA}" srcOrd="1" destOrd="0" presId="urn:microsoft.com/office/officeart/2008/layout/HalfCircleOrganizationChart"/>
    <dgm:cxn modelId="{93457589-4893-4924-A250-96C0EF0846C4}" type="presParOf" srcId="{B609594A-A3E2-45A8-8789-C07FA8B0FB23}" destId="{2E9F64B3-A69B-4BB8-9DA2-50A8B6158096}" srcOrd="2" destOrd="0" presId="urn:microsoft.com/office/officeart/2008/layout/HalfCircleOrganizationChart"/>
    <dgm:cxn modelId="{13CF0EEF-2ADB-4A90-8053-6E388A90E64D}" type="presParOf" srcId="{B609594A-A3E2-45A8-8789-C07FA8B0FB23}" destId="{C3037375-2417-49FC-9DC0-D742E1E1D09C}" srcOrd="3" destOrd="0" presId="urn:microsoft.com/office/officeart/2008/layout/HalfCircleOrganizationChart"/>
    <dgm:cxn modelId="{FCBD1AA3-1348-4CFA-B429-E77AE9A06FED}" type="presParOf" srcId="{719332A2-2D3F-4E6F-AD30-9D45808F681B}" destId="{AC3BA20F-2E33-4F37-A86D-F610EA9CBFAB}" srcOrd="1" destOrd="0" presId="urn:microsoft.com/office/officeart/2008/layout/HalfCircleOrganizationChart"/>
    <dgm:cxn modelId="{66738CD8-669A-4A87-B02D-8B620D0B2F9A}" type="presParOf" srcId="{AC3BA20F-2E33-4F37-A86D-F610EA9CBFAB}" destId="{88F5E7DB-CE7A-45EF-91AB-EB767B9F678A}" srcOrd="0" destOrd="0" presId="urn:microsoft.com/office/officeart/2008/layout/HalfCircleOrganizationChart"/>
    <dgm:cxn modelId="{C91CBC8A-FB7C-4D81-8282-64C4DEB833BC}" type="presParOf" srcId="{AC3BA20F-2E33-4F37-A86D-F610EA9CBFAB}" destId="{B47E6DFC-57D8-4E33-BE29-F7B41BF13242}" srcOrd="1" destOrd="0" presId="urn:microsoft.com/office/officeart/2008/layout/HalfCircleOrganizationChart"/>
    <dgm:cxn modelId="{11736AA4-859F-4F60-BFD3-4FD426D87E92}" type="presParOf" srcId="{B47E6DFC-57D8-4E33-BE29-F7B41BF13242}" destId="{FA3624D2-6488-4573-B421-A626B102EBF9}" srcOrd="0" destOrd="0" presId="urn:microsoft.com/office/officeart/2008/layout/HalfCircleOrganizationChart"/>
    <dgm:cxn modelId="{4C2F74FD-3D1F-4092-8B4C-005A640B400D}" type="presParOf" srcId="{FA3624D2-6488-4573-B421-A626B102EBF9}" destId="{2D41E08A-E662-410B-BDE7-28E255716861}" srcOrd="0" destOrd="0" presId="urn:microsoft.com/office/officeart/2008/layout/HalfCircleOrganizationChart"/>
    <dgm:cxn modelId="{04FED48D-EA65-4EE8-8771-70ABCBC368AC}" type="presParOf" srcId="{FA3624D2-6488-4573-B421-A626B102EBF9}" destId="{4F88A026-5AB5-42E9-A91E-540EAD2DD4A4}" srcOrd="1" destOrd="0" presId="urn:microsoft.com/office/officeart/2008/layout/HalfCircleOrganizationChart"/>
    <dgm:cxn modelId="{8E3B33F3-8A71-4E76-A21B-9650FA3935B8}" type="presParOf" srcId="{FA3624D2-6488-4573-B421-A626B102EBF9}" destId="{424BC9A7-6789-42C9-906C-B9383698AEDD}" srcOrd="2" destOrd="0" presId="urn:microsoft.com/office/officeart/2008/layout/HalfCircleOrganizationChart"/>
    <dgm:cxn modelId="{0F777C25-5EAC-4125-912E-FABBA128FA7E}" type="presParOf" srcId="{FA3624D2-6488-4573-B421-A626B102EBF9}" destId="{C2C335D5-72B7-488E-986E-DA5D0F0DC7FC}" srcOrd="3" destOrd="0" presId="urn:microsoft.com/office/officeart/2008/layout/HalfCircleOrganizationChart"/>
    <dgm:cxn modelId="{F07E803F-61BD-4485-B74E-C90AE369DC97}" type="presParOf" srcId="{B47E6DFC-57D8-4E33-BE29-F7B41BF13242}" destId="{715B2CA9-EF6F-4D49-8D11-F7EEE9B81FAB}" srcOrd="1" destOrd="0" presId="urn:microsoft.com/office/officeart/2008/layout/HalfCircleOrganizationChart"/>
    <dgm:cxn modelId="{E6906E2A-764D-463B-956D-6870DDFC2683}" type="presParOf" srcId="{B47E6DFC-57D8-4E33-BE29-F7B41BF13242}" destId="{04EFDDCB-E473-4E61-B9A3-1E193F3E9EBC}" srcOrd="2" destOrd="0" presId="urn:microsoft.com/office/officeart/2008/layout/HalfCircleOrganizationChart"/>
    <dgm:cxn modelId="{3D158FD9-F501-4E77-90A0-A2BAC6D14F62}" type="presParOf" srcId="{AC3BA20F-2E33-4F37-A86D-F610EA9CBFAB}" destId="{8B1FBB7B-9A2E-4A9A-8268-EB09C28402F0}" srcOrd="2" destOrd="0" presId="urn:microsoft.com/office/officeart/2008/layout/HalfCircleOrganizationChart"/>
    <dgm:cxn modelId="{E3AF0F00-047F-477B-BB2C-190EE9D4E711}" type="presParOf" srcId="{AC3BA20F-2E33-4F37-A86D-F610EA9CBFAB}" destId="{3124C62B-06F0-40B3-A747-03D10E9CEBAC}" srcOrd="3" destOrd="0" presId="urn:microsoft.com/office/officeart/2008/layout/HalfCircleOrganizationChart"/>
    <dgm:cxn modelId="{7FE09117-51D0-4F88-B6EA-E9F1C5E43F5A}" type="presParOf" srcId="{3124C62B-06F0-40B3-A747-03D10E9CEBAC}" destId="{0B6447F0-99AF-43AF-A047-6D3BA0993F96}" srcOrd="0" destOrd="0" presId="urn:microsoft.com/office/officeart/2008/layout/HalfCircleOrganizationChart"/>
    <dgm:cxn modelId="{DB00092A-9A47-419E-AF6D-79F8D5CDD4BA}" type="presParOf" srcId="{0B6447F0-99AF-43AF-A047-6D3BA0993F96}" destId="{D0027FA4-4365-40AF-9403-757FF7E229EA}" srcOrd="0" destOrd="0" presId="urn:microsoft.com/office/officeart/2008/layout/HalfCircleOrganizationChart"/>
    <dgm:cxn modelId="{D77DAD1D-91EC-4AB2-9AFA-9D9822BA0DDB}" type="presParOf" srcId="{0B6447F0-99AF-43AF-A047-6D3BA0993F96}" destId="{17EA2E32-42AD-4C3B-A157-9ED6279045F0}" srcOrd="1" destOrd="0" presId="urn:microsoft.com/office/officeart/2008/layout/HalfCircleOrganizationChart"/>
    <dgm:cxn modelId="{E72D72BB-11CA-46FE-A425-9D67A81D62FF}" type="presParOf" srcId="{0B6447F0-99AF-43AF-A047-6D3BA0993F96}" destId="{04A438D8-799C-4BA3-A923-3D685ACEAF40}" srcOrd="2" destOrd="0" presId="urn:microsoft.com/office/officeart/2008/layout/HalfCircleOrganizationChart"/>
    <dgm:cxn modelId="{42F9FE1F-E2F7-4B84-9519-061CD1EAACCD}" type="presParOf" srcId="{0B6447F0-99AF-43AF-A047-6D3BA0993F96}" destId="{44A091A5-77D2-4599-8609-34D06D1DEB41}" srcOrd="3" destOrd="0" presId="urn:microsoft.com/office/officeart/2008/layout/HalfCircleOrganizationChart"/>
    <dgm:cxn modelId="{EC8EFB10-7925-4BEC-BAA2-B4C789D052E7}" type="presParOf" srcId="{3124C62B-06F0-40B3-A747-03D10E9CEBAC}" destId="{5678CFD4-5313-4E8D-A5D0-BFE31A0DD671}" srcOrd="1" destOrd="0" presId="urn:microsoft.com/office/officeart/2008/layout/HalfCircleOrganizationChart"/>
    <dgm:cxn modelId="{3A9B908D-FA8A-4E53-8F94-7580442D68FA}" type="presParOf" srcId="{3124C62B-06F0-40B3-A747-03D10E9CEBAC}" destId="{B176EC5E-FF89-4D9D-B109-2A4A44C275F1}" srcOrd="2" destOrd="0" presId="urn:microsoft.com/office/officeart/2008/layout/HalfCircleOrganizationChart"/>
    <dgm:cxn modelId="{4AF4E36B-D6E7-47BE-B77A-3367283354DB}" type="presParOf" srcId="{AC3BA20F-2E33-4F37-A86D-F610EA9CBFAB}" destId="{DE9F0BDA-B1C1-4D8E-8A00-D241F5967E45}" srcOrd="4" destOrd="0" presId="urn:microsoft.com/office/officeart/2008/layout/HalfCircleOrganizationChart"/>
    <dgm:cxn modelId="{2B96DDB2-2A32-47F5-9617-3FF8386B0F75}" type="presParOf" srcId="{AC3BA20F-2E33-4F37-A86D-F610EA9CBFAB}" destId="{97629076-D635-4C9A-A55F-B2FCC22B9A0B}" srcOrd="5" destOrd="0" presId="urn:microsoft.com/office/officeart/2008/layout/HalfCircleOrganizationChart"/>
    <dgm:cxn modelId="{D02AB2BC-4B90-4A86-98B1-C0E079EC3C82}" type="presParOf" srcId="{97629076-D635-4C9A-A55F-B2FCC22B9A0B}" destId="{0CEBAB92-F801-4D84-9B95-E06BF4BB480D}" srcOrd="0" destOrd="0" presId="urn:microsoft.com/office/officeart/2008/layout/HalfCircleOrganizationChart"/>
    <dgm:cxn modelId="{FF3A67B4-C16C-412C-8403-36A0DFE1958D}" type="presParOf" srcId="{0CEBAB92-F801-4D84-9B95-E06BF4BB480D}" destId="{0D9E147F-08D9-4FF2-90A4-46B5A4CF1727}" srcOrd="0" destOrd="0" presId="urn:microsoft.com/office/officeart/2008/layout/HalfCircleOrganizationChart"/>
    <dgm:cxn modelId="{DB0D915F-17FB-46D1-BB62-F123090AF133}" type="presParOf" srcId="{0CEBAB92-F801-4D84-9B95-E06BF4BB480D}" destId="{D3225DF0-7B03-4558-A840-476462CFBFB4}" srcOrd="1" destOrd="0" presId="urn:microsoft.com/office/officeart/2008/layout/HalfCircleOrganizationChart"/>
    <dgm:cxn modelId="{31A75560-2E00-4AA2-834B-14F36B686155}" type="presParOf" srcId="{0CEBAB92-F801-4D84-9B95-E06BF4BB480D}" destId="{348911EE-9885-48C2-8858-59AE581AF1AD}" srcOrd="2" destOrd="0" presId="urn:microsoft.com/office/officeart/2008/layout/HalfCircleOrganizationChart"/>
    <dgm:cxn modelId="{B02B3C86-8F42-4734-BD5D-A508401BD368}" type="presParOf" srcId="{0CEBAB92-F801-4D84-9B95-E06BF4BB480D}" destId="{19C5E280-4013-41C7-8651-53677BA15F3F}" srcOrd="3" destOrd="0" presId="urn:microsoft.com/office/officeart/2008/layout/HalfCircleOrganizationChart"/>
    <dgm:cxn modelId="{A66872D9-87EA-41C0-832B-671291CB35C0}" type="presParOf" srcId="{97629076-D635-4C9A-A55F-B2FCC22B9A0B}" destId="{7A1C5A62-3E98-43E1-B829-384C76B5825E}" srcOrd="1" destOrd="0" presId="urn:microsoft.com/office/officeart/2008/layout/HalfCircleOrganizationChart"/>
    <dgm:cxn modelId="{EC50E0BC-F60F-418F-8658-6674A258C44D}" type="presParOf" srcId="{97629076-D635-4C9A-A55F-B2FCC22B9A0B}" destId="{9FD85DBE-DCBC-4320-B6B9-7E73673C38CD}" srcOrd="2" destOrd="0" presId="urn:microsoft.com/office/officeart/2008/layout/HalfCircleOrganizationChart"/>
    <dgm:cxn modelId="{20FD1A00-7C73-4BEC-93F2-5820DB621FD7}" type="presParOf" srcId="{719332A2-2D3F-4E6F-AD30-9D45808F681B}" destId="{5520B37F-33A2-4E1A-9714-181C1C59E77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23087-1BF6-4C74-86BD-01DE4E7AF04B}">
      <dsp:nvSpPr>
        <dsp:cNvPr id="0" name=""/>
        <dsp:cNvSpPr/>
      </dsp:nvSpPr>
      <dsp:spPr>
        <a:xfrm>
          <a:off x="2356985" y="3645858"/>
          <a:ext cx="91440" cy="3953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3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5C419-6D4C-4054-9743-48C7B2D71CE8}">
      <dsp:nvSpPr>
        <dsp:cNvPr id="0" name=""/>
        <dsp:cNvSpPr/>
      </dsp:nvSpPr>
      <dsp:spPr>
        <a:xfrm>
          <a:off x="1550273" y="2354423"/>
          <a:ext cx="852431" cy="405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459"/>
              </a:lnTo>
              <a:lnTo>
                <a:pt x="852431" y="276459"/>
              </a:lnTo>
              <a:lnTo>
                <a:pt x="852431" y="4056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FAF27-3F2A-436C-8DDF-28F8A16F9B1F}">
      <dsp:nvSpPr>
        <dsp:cNvPr id="0" name=""/>
        <dsp:cNvSpPr/>
      </dsp:nvSpPr>
      <dsp:spPr>
        <a:xfrm>
          <a:off x="652121" y="3645858"/>
          <a:ext cx="91440" cy="4056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6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25329-50F9-4F8C-A149-F1CB367FE52F}">
      <dsp:nvSpPr>
        <dsp:cNvPr id="0" name=""/>
        <dsp:cNvSpPr/>
      </dsp:nvSpPr>
      <dsp:spPr>
        <a:xfrm>
          <a:off x="697841" y="2354423"/>
          <a:ext cx="852431" cy="405680"/>
        </a:xfrm>
        <a:custGeom>
          <a:avLst/>
          <a:gdLst/>
          <a:ahLst/>
          <a:cxnLst/>
          <a:rect l="0" t="0" r="0" b="0"/>
          <a:pathLst>
            <a:path>
              <a:moveTo>
                <a:pt x="852431" y="0"/>
              </a:moveTo>
              <a:lnTo>
                <a:pt x="852431" y="276459"/>
              </a:lnTo>
              <a:lnTo>
                <a:pt x="0" y="276459"/>
              </a:lnTo>
              <a:lnTo>
                <a:pt x="0" y="4056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5D13A-DCEF-4002-B710-CC0318633A3B}">
      <dsp:nvSpPr>
        <dsp:cNvPr id="0" name=""/>
        <dsp:cNvSpPr/>
      </dsp:nvSpPr>
      <dsp:spPr>
        <a:xfrm>
          <a:off x="852829" y="1468669"/>
          <a:ext cx="1394888" cy="885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76AA1-853D-4520-8219-F015F6070ACF}">
      <dsp:nvSpPr>
        <dsp:cNvPr id="0" name=""/>
        <dsp:cNvSpPr/>
      </dsp:nvSpPr>
      <dsp:spPr>
        <a:xfrm>
          <a:off x="1007816" y="1615907"/>
          <a:ext cx="1394888" cy="88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NGO</a:t>
          </a:r>
          <a:endParaRPr lang="en-US" sz="1600" kern="1200" dirty="0"/>
        </a:p>
      </dsp:txBody>
      <dsp:txXfrm>
        <a:off x="1033759" y="1641850"/>
        <a:ext cx="1343002" cy="833868"/>
      </dsp:txXfrm>
    </dsp:sp>
    <dsp:sp modelId="{BDA28C03-9E6A-4A9B-BF6F-0F3D080F4E73}">
      <dsp:nvSpPr>
        <dsp:cNvPr id="0" name=""/>
        <dsp:cNvSpPr/>
      </dsp:nvSpPr>
      <dsp:spPr>
        <a:xfrm>
          <a:off x="397" y="2760103"/>
          <a:ext cx="1394888" cy="885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4ABDB-C008-482B-BC9E-C55E57C285E0}">
      <dsp:nvSpPr>
        <dsp:cNvPr id="0" name=""/>
        <dsp:cNvSpPr/>
      </dsp:nvSpPr>
      <dsp:spPr>
        <a:xfrm>
          <a:off x="155385" y="2907341"/>
          <a:ext cx="1394888" cy="88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Primary: BINADESA</a:t>
          </a:r>
          <a:endParaRPr lang="en-US" sz="1600" kern="1200" dirty="0"/>
        </a:p>
      </dsp:txBody>
      <dsp:txXfrm>
        <a:off x="181328" y="2933284"/>
        <a:ext cx="1343002" cy="833868"/>
      </dsp:txXfrm>
    </dsp:sp>
    <dsp:sp modelId="{B81BE07A-EE8A-44BA-839B-C9220AD42461}">
      <dsp:nvSpPr>
        <dsp:cNvPr id="0" name=""/>
        <dsp:cNvSpPr/>
      </dsp:nvSpPr>
      <dsp:spPr>
        <a:xfrm>
          <a:off x="397" y="4051538"/>
          <a:ext cx="1394888" cy="885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39EAD-2520-4398-9B7B-CDD43684E44E}">
      <dsp:nvSpPr>
        <dsp:cNvPr id="0" name=""/>
        <dsp:cNvSpPr/>
      </dsp:nvSpPr>
      <dsp:spPr>
        <a:xfrm>
          <a:off x="155385" y="4198776"/>
          <a:ext cx="1394888" cy="88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Organizing of Cooperatives (Village Level)</a:t>
          </a:r>
          <a:endParaRPr lang="en-US" sz="1600" kern="1200" dirty="0"/>
        </a:p>
      </dsp:txBody>
      <dsp:txXfrm>
        <a:off x="181328" y="4224719"/>
        <a:ext cx="1343002" cy="833868"/>
      </dsp:txXfrm>
    </dsp:sp>
    <dsp:sp modelId="{D897DF82-13CF-43D2-9AC5-F2B4695C9898}">
      <dsp:nvSpPr>
        <dsp:cNvPr id="0" name=""/>
        <dsp:cNvSpPr/>
      </dsp:nvSpPr>
      <dsp:spPr>
        <a:xfrm>
          <a:off x="1705261" y="2760103"/>
          <a:ext cx="1394888" cy="885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A981F-3F2D-4108-96A5-F095EA73A9E3}">
      <dsp:nvSpPr>
        <dsp:cNvPr id="0" name=""/>
        <dsp:cNvSpPr/>
      </dsp:nvSpPr>
      <dsp:spPr>
        <a:xfrm>
          <a:off x="1860248" y="2907341"/>
          <a:ext cx="1394888" cy="88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Network: IOA</a:t>
          </a:r>
          <a:endParaRPr lang="en-US" sz="1600" kern="1200" dirty="0"/>
        </a:p>
      </dsp:txBody>
      <dsp:txXfrm>
        <a:off x="1886191" y="2933284"/>
        <a:ext cx="1343002" cy="833868"/>
      </dsp:txXfrm>
    </dsp:sp>
    <dsp:sp modelId="{520B1457-23EF-44EE-A1A4-05308D1DE14B}">
      <dsp:nvSpPr>
        <dsp:cNvPr id="0" name=""/>
        <dsp:cNvSpPr/>
      </dsp:nvSpPr>
      <dsp:spPr>
        <a:xfrm>
          <a:off x="1705261" y="4041254"/>
          <a:ext cx="1394888" cy="885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E0A44-865B-4E95-A853-58B5E88B9023}">
      <dsp:nvSpPr>
        <dsp:cNvPr id="0" name=""/>
        <dsp:cNvSpPr/>
      </dsp:nvSpPr>
      <dsp:spPr>
        <a:xfrm>
          <a:off x="1860248" y="4188492"/>
          <a:ext cx="1394888" cy="88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Revolving Fund/Soft Loan</a:t>
          </a:r>
          <a:endParaRPr lang="en-US" sz="1600" kern="1200" dirty="0"/>
        </a:p>
      </dsp:txBody>
      <dsp:txXfrm>
        <a:off x="1886191" y="4214435"/>
        <a:ext cx="1343002" cy="833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F0BDA-B1C1-4D8E-8A00-D241F5967E45}">
      <dsp:nvSpPr>
        <dsp:cNvPr id="0" name=""/>
        <dsp:cNvSpPr/>
      </dsp:nvSpPr>
      <dsp:spPr>
        <a:xfrm>
          <a:off x="3252787" y="1352869"/>
          <a:ext cx="2301370" cy="399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705"/>
              </a:lnTo>
              <a:lnTo>
                <a:pt x="2301370" y="199705"/>
              </a:lnTo>
              <a:lnTo>
                <a:pt x="2301370" y="3994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FBB7B-9A2E-4A9A-8268-EB09C28402F0}">
      <dsp:nvSpPr>
        <dsp:cNvPr id="0" name=""/>
        <dsp:cNvSpPr/>
      </dsp:nvSpPr>
      <dsp:spPr>
        <a:xfrm>
          <a:off x="3207067" y="1352869"/>
          <a:ext cx="91440" cy="399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4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5E7DB-CE7A-45EF-91AB-EB767B9F678A}">
      <dsp:nvSpPr>
        <dsp:cNvPr id="0" name=""/>
        <dsp:cNvSpPr/>
      </dsp:nvSpPr>
      <dsp:spPr>
        <a:xfrm>
          <a:off x="951416" y="1352869"/>
          <a:ext cx="2301370" cy="399411"/>
        </a:xfrm>
        <a:custGeom>
          <a:avLst/>
          <a:gdLst/>
          <a:ahLst/>
          <a:cxnLst/>
          <a:rect l="0" t="0" r="0" b="0"/>
          <a:pathLst>
            <a:path>
              <a:moveTo>
                <a:pt x="2301370" y="0"/>
              </a:moveTo>
              <a:lnTo>
                <a:pt x="2301370" y="199705"/>
              </a:lnTo>
              <a:lnTo>
                <a:pt x="0" y="199705"/>
              </a:lnTo>
              <a:lnTo>
                <a:pt x="0" y="3994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B443C-3444-4C1E-87F7-FF4D2AB4E0CA}">
      <dsp:nvSpPr>
        <dsp:cNvPr id="0" name=""/>
        <dsp:cNvSpPr/>
      </dsp:nvSpPr>
      <dsp:spPr>
        <a:xfrm>
          <a:off x="2777297" y="401889"/>
          <a:ext cx="950979" cy="9509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F64B3-A69B-4BB8-9DA2-50A8B6158096}">
      <dsp:nvSpPr>
        <dsp:cNvPr id="0" name=""/>
        <dsp:cNvSpPr/>
      </dsp:nvSpPr>
      <dsp:spPr>
        <a:xfrm>
          <a:off x="2777297" y="401889"/>
          <a:ext cx="950979" cy="9509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1C561-4718-4161-B5A1-98F2B4433459}">
      <dsp:nvSpPr>
        <dsp:cNvPr id="0" name=""/>
        <dsp:cNvSpPr/>
      </dsp:nvSpPr>
      <dsp:spPr>
        <a:xfrm>
          <a:off x="2301807" y="573065"/>
          <a:ext cx="1901959" cy="60862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FO</a:t>
          </a:r>
          <a:endParaRPr lang="en-US" sz="1400" kern="1200" dirty="0"/>
        </a:p>
      </dsp:txBody>
      <dsp:txXfrm>
        <a:off x="2301807" y="573065"/>
        <a:ext cx="1901959" cy="608627"/>
      </dsp:txXfrm>
    </dsp:sp>
    <dsp:sp modelId="{4F88A026-5AB5-42E9-A91E-540EAD2DD4A4}">
      <dsp:nvSpPr>
        <dsp:cNvPr id="0" name=""/>
        <dsp:cNvSpPr/>
      </dsp:nvSpPr>
      <dsp:spPr>
        <a:xfrm>
          <a:off x="475926" y="1752280"/>
          <a:ext cx="950979" cy="9509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BC9A7-6789-42C9-906C-B9383698AEDD}">
      <dsp:nvSpPr>
        <dsp:cNvPr id="0" name=""/>
        <dsp:cNvSpPr/>
      </dsp:nvSpPr>
      <dsp:spPr>
        <a:xfrm>
          <a:off x="475926" y="1752280"/>
          <a:ext cx="950979" cy="9509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1E08A-E662-410B-BDE7-28E255716861}">
      <dsp:nvSpPr>
        <dsp:cNvPr id="0" name=""/>
        <dsp:cNvSpPr/>
      </dsp:nvSpPr>
      <dsp:spPr>
        <a:xfrm>
          <a:off x="436" y="1923457"/>
          <a:ext cx="1901959" cy="60862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Primary Cooperative: SIDC</a:t>
          </a:r>
          <a:endParaRPr lang="en-US" sz="1400" kern="1200" dirty="0"/>
        </a:p>
      </dsp:txBody>
      <dsp:txXfrm>
        <a:off x="436" y="1923457"/>
        <a:ext cx="1901959" cy="608627"/>
      </dsp:txXfrm>
    </dsp:sp>
    <dsp:sp modelId="{17EA2E32-42AD-4C3B-A157-9ED6279045F0}">
      <dsp:nvSpPr>
        <dsp:cNvPr id="0" name=""/>
        <dsp:cNvSpPr/>
      </dsp:nvSpPr>
      <dsp:spPr>
        <a:xfrm>
          <a:off x="2777297" y="1752280"/>
          <a:ext cx="950979" cy="9509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438D8-799C-4BA3-A923-3D685ACEAF40}">
      <dsp:nvSpPr>
        <dsp:cNvPr id="0" name=""/>
        <dsp:cNvSpPr/>
      </dsp:nvSpPr>
      <dsp:spPr>
        <a:xfrm>
          <a:off x="2777297" y="1752280"/>
          <a:ext cx="950979" cy="9509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27FA4-4365-40AF-9403-757FF7E229EA}">
      <dsp:nvSpPr>
        <dsp:cNvPr id="0" name=""/>
        <dsp:cNvSpPr/>
      </dsp:nvSpPr>
      <dsp:spPr>
        <a:xfrm>
          <a:off x="2301807" y="1923457"/>
          <a:ext cx="1901959" cy="60862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National Federation</a:t>
          </a:r>
          <a:endParaRPr lang="en-US" sz="1400" kern="1200" dirty="0"/>
        </a:p>
      </dsp:txBody>
      <dsp:txXfrm>
        <a:off x="2301807" y="1923457"/>
        <a:ext cx="1901959" cy="608627"/>
      </dsp:txXfrm>
    </dsp:sp>
    <dsp:sp modelId="{D3225DF0-7B03-4558-A840-476462CFBFB4}">
      <dsp:nvSpPr>
        <dsp:cNvPr id="0" name=""/>
        <dsp:cNvSpPr/>
      </dsp:nvSpPr>
      <dsp:spPr>
        <a:xfrm>
          <a:off x="5078668" y="1752280"/>
          <a:ext cx="950979" cy="95097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911EE-9885-48C2-8858-59AE581AF1AD}">
      <dsp:nvSpPr>
        <dsp:cNvPr id="0" name=""/>
        <dsp:cNvSpPr/>
      </dsp:nvSpPr>
      <dsp:spPr>
        <a:xfrm>
          <a:off x="5078668" y="1752280"/>
          <a:ext cx="950979" cy="95097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E147F-08D9-4FF2-90A4-46B5A4CF1727}">
      <dsp:nvSpPr>
        <dsp:cNvPr id="0" name=""/>
        <dsp:cNvSpPr/>
      </dsp:nvSpPr>
      <dsp:spPr>
        <a:xfrm>
          <a:off x="4603178" y="1923457"/>
          <a:ext cx="1901959" cy="60862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National Commodity Based Corporation: </a:t>
          </a:r>
          <a:r>
            <a:rPr lang="en-US" sz="1400" kern="1200" dirty="0" err="1" smtClean="0"/>
            <a:t>GlowCorp</a:t>
          </a:r>
          <a:endParaRPr lang="en-US" sz="1400" kern="1200" dirty="0"/>
        </a:p>
      </dsp:txBody>
      <dsp:txXfrm>
        <a:off x="4603178" y="1923457"/>
        <a:ext cx="1901959" cy="60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5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8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1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0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8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6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0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1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1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F341-89AD-49D8-8E48-C5D2B05B04B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F0CA-4784-4C03-8DCF-E09C687B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3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Knowledge Sharing &amp; Learning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913" y="4396097"/>
            <a:ext cx="1061085" cy="1433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790" y="4410075"/>
            <a:ext cx="1061085" cy="1433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490" y="4410075"/>
            <a:ext cx="1061085" cy="14338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43401" y="5843971"/>
            <a:ext cx="298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Theme 1. Technical/Business Development Services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10100" y="5829995"/>
            <a:ext cx="2981325" cy="38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Theme 2. Financing Services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91425" y="5856500"/>
            <a:ext cx="290893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Theme 3. Marketing Services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1187" y="304237"/>
            <a:ext cx="8439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Sustainable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Agri</a:t>
            </a:r>
            <a:r>
              <a:rPr lang="en-US" sz="2000" b="1" i="1" dirty="0" smtClean="0">
                <a:solidFill>
                  <a:srgbClr val="FF0000"/>
                </a:solidFill>
              </a:rPr>
              <a:t>-Enterprises Models and Strategies for Services to Members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540" y="4396097"/>
            <a:ext cx="1403422" cy="14478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606" y="4573906"/>
            <a:ext cx="984301" cy="10922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601200" y="1181849"/>
            <a:ext cx="2390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EXISTING SERVICES</a:t>
            </a:r>
          </a:p>
          <a:p>
            <a:r>
              <a:rPr lang="en-US" b="1" i="1" dirty="0" smtClean="0"/>
              <a:t>Technical</a:t>
            </a:r>
            <a:endParaRPr lang="en-US" dirty="0" smtClean="0"/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Training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Exposure Program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Feasibility Studies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Business Planning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System Installation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Mobilize government support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Assistance in licensing/registration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0497" y="518538"/>
            <a:ext cx="25022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EXISTING SERVICES</a:t>
            </a:r>
          </a:p>
          <a:p>
            <a:r>
              <a:rPr lang="en-US" b="1" i="1" dirty="0" smtClean="0"/>
              <a:t>Financing</a:t>
            </a:r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Indirect: Technical Support, Feasibility Study, </a:t>
            </a:r>
            <a:r>
              <a:rPr lang="en-US" dirty="0" err="1" smtClean="0"/>
              <a:t>Linkaging</a:t>
            </a:r>
            <a:endParaRPr lang="en-US" dirty="0"/>
          </a:p>
          <a:p>
            <a:pPr marL="228600" indent="-228600">
              <a:buFont typeface="Wingdings" panose="05000000000000000000" pitchFamily="2" charset="2"/>
              <a:buChar char="ü"/>
            </a:pPr>
            <a:r>
              <a:rPr lang="en-US" dirty="0" smtClean="0"/>
              <a:t>Direct: Savings &amp; Loan, Commodity Loan</a:t>
            </a:r>
          </a:p>
          <a:p>
            <a:r>
              <a:rPr lang="en-US" b="1" i="1" dirty="0" smtClean="0"/>
              <a:t>Marketing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Price Negotiation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Contract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Members as Market &amp; Suppliers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919834" y="1960204"/>
            <a:ext cx="1085906" cy="1632034"/>
            <a:chOff x="2919834" y="1941154"/>
            <a:chExt cx="1085906" cy="1632034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19834" y="1941154"/>
              <a:ext cx="1085906" cy="1632034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3055062" y="2651964"/>
              <a:ext cx="815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FIELD VISIT</a:t>
              </a:r>
              <a:endParaRPr lang="en-US" b="1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84916" y="1663712"/>
            <a:ext cx="1085906" cy="1632034"/>
            <a:chOff x="5484916" y="1787537"/>
            <a:chExt cx="1085906" cy="1632034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84916" y="1787537"/>
              <a:ext cx="1085906" cy="1632034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5484916" y="2523761"/>
              <a:ext cx="950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PRESENTATION</a:t>
              </a:r>
              <a:endParaRPr lang="en-US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80035" y="1261735"/>
            <a:ext cx="1124006" cy="1632034"/>
            <a:chOff x="7680035" y="1423660"/>
            <a:chExt cx="1124006" cy="1632034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18135" y="1423660"/>
              <a:ext cx="1085906" cy="1632034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680035" y="2147904"/>
              <a:ext cx="10859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OPEN FORUM</a:t>
              </a:r>
              <a:endParaRPr lang="en-US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996689" y="3153412"/>
            <a:ext cx="1165383" cy="1632034"/>
            <a:chOff x="3996689" y="3153412"/>
            <a:chExt cx="1165383" cy="163203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76166" y="3153412"/>
              <a:ext cx="1085906" cy="1632034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3996689" y="4134487"/>
              <a:ext cx="11182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REFLECTION</a:t>
              </a:r>
              <a:endParaRPr lang="en-US" sz="14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75051" y="3505153"/>
            <a:ext cx="1143084" cy="1632034"/>
            <a:chOff x="6575051" y="3505153"/>
            <a:chExt cx="1143084" cy="1632034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32229" y="3505153"/>
              <a:ext cx="1085906" cy="1632034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6575051" y="4334967"/>
              <a:ext cx="11182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PLENARY SHARING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203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0" y="3355293"/>
            <a:ext cx="1965360" cy="19469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390666"/>
            <a:ext cx="5705371" cy="37718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8659" y="2390775"/>
            <a:ext cx="4104262" cy="2771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4766" y="3124162"/>
            <a:ext cx="1254160" cy="140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3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526" y="371811"/>
            <a:ext cx="1118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Different forms of organizations, different forms of services, common mission: service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28931673"/>
              </p:ext>
            </p:extLst>
          </p:nvPr>
        </p:nvGraphicFramePr>
        <p:xfrm>
          <a:off x="374650" y="0"/>
          <a:ext cx="3255535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36077812"/>
              </p:ext>
            </p:extLst>
          </p:nvPr>
        </p:nvGraphicFramePr>
        <p:xfrm>
          <a:off x="4581524" y="771584"/>
          <a:ext cx="6505575" cy="310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Arc 8"/>
          <p:cNvSpPr/>
          <p:nvPr/>
        </p:nvSpPr>
        <p:spPr>
          <a:xfrm>
            <a:off x="5878604" y="3783338"/>
            <a:ext cx="940893" cy="844961"/>
          </a:xfrm>
          <a:prstGeom prst="arc">
            <a:avLst>
              <a:gd name="adj1" fmla="val 13200000"/>
              <a:gd name="adj2" fmla="val 192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Arc 9"/>
          <p:cNvSpPr/>
          <p:nvPr/>
        </p:nvSpPr>
        <p:spPr>
          <a:xfrm>
            <a:off x="5878604" y="3783338"/>
            <a:ext cx="940893" cy="844961"/>
          </a:xfrm>
          <a:prstGeom prst="arc">
            <a:avLst>
              <a:gd name="adj1" fmla="val 2400000"/>
              <a:gd name="adj2" fmla="val 84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5408157" y="3935430"/>
            <a:ext cx="1881787" cy="540776"/>
            <a:chOff x="2301807" y="573065"/>
            <a:chExt cx="1901959" cy="608627"/>
          </a:xfrm>
        </p:grpSpPr>
        <p:sp>
          <p:nvSpPr>
            <p:cNvPr id="12" name="Rectangle 11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24" name="Arc 23"/>
          <p:cNvSpPr/>
          <p:nvPr/>
        </p:nvSpPr>
        <p:spPr>
          <a:xfrm>
            <a:off x="7387946" y="3767034"/>
            <a:ext cx="940893" cy="844961"/>
          </a:xfrm>
          <a:prstGeom prst="arc">
            <a:avLst>
              <a:gd name="adj1" fmla="val 13200000"/>
              <a:gd name="adj2" fmla="val 192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Arc 24"/>
          <p:cNvSpPr/>
          <p:nvPr/>
        </p:nvSpPr>
        <p:spPr>
          <a:xfrm>
            <a:off x="7387946" y="3767034"/>
            <a:ext cx="940893" cy="844961"/>
          </a:xfrm>
          <a:prstGeom prst="arc">
            <a:avLst>
              <a:gd name="adj1" fmla="val 2400000"/>
              <a:gd name="adj2" fmla="val 84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6" name="Group 25"/>
          <p:cNvGrpSpPr/>
          <p:nvPr/>
        </p:nvGrpSpPr>
        <p:grpSpPr>
          <a:xfrm>
            <a:off x="6917499" y="3919127"/>
            <a:ext cx="1881787" cy="540776"/>
            <a:chOff x="2301807" y="573065"/>
            <a:chExt cx="1901959" cy="608627"/>
          </a:xfrm>
        </p:grpSpPr>
        <p:sp>
          <p:nvSpPr>
            <p:cNvPr id="27" name="Rectangle 26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134110" y="3038962"/>
            <a:ext cx="5381489" cy="1387710"/>
            <a:chOff x="4603178" y="1923457"/>
            <a:chExt cx="5439177" cy="1561827"/>
          </a:xfrm>
        </p:grpSpPr>
        <p:sp>
          <p:nvSpPr>
            <p:cNvPr id="30" name="Rectangle 29"/>
            <p:cNvSpPr/>
            <p:nvPr/>
          </p:nvSpPr>
          <p:spPr>
            <a:xfrm>
              <a:off x="4603178" y="1923457"/>
              <a:ext cx="1901959" cy="60862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8140396" y="2876657"/>
              <a:ext cx="1901959" cy="6086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Association + </a:t>
              </a:r>
              <a:r>
                <a:rPr lang="en-US" sz="1700" kern="1200" dirty="0" smtClean="0"/>
                <a:t>Corporations</a:t>
              </a:r>
              <a:r>
                <a:rPr lang="en-US" sz="1700" kern="1200" dirty="0" smtClean="0"/>
                <a:t>: KAFF</a:t>
              </a:r>
              <a:endParaRPr lang="en-US" sz="1700" kern="1200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704460" y="4016857"/>
            <a:ext cx="1399261" cy="312082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NATTCO</a:t>
            </a:r>
            <a:endParaRPr lang="en-US" sz="1700" kern="1200" dirty="0"/>
          </a:p>
        </p:txBody>
      </p:sp>
      <p:sp>
        <p:nvSpPr>
          <p:cNvPr id="33" name="Rectangle 32"/>
          <p:cNvSpPr/>
          <p:nvPr/>
        </p:nvSpPr>
        <p:spPr>
          <a:xfrm>
            <a:off x="7158760" y="4037988"/>
            <a:ext cx="1399261" cy="312082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dirty="0" smtClean="0"/>
              <a:t>Farmers’ Union</a:t>
            </a:r>
            <a:endParaRPr lang="en-US" sz="1700" kern="1200" dirty="0"/>
          </a:p>
        </p:txBody>
      </p:sp>
      <p:sp>
        <p:nvSpPr>
          <p:cNvPr id="34" name="Arc 33"/>
          <p:cNvSpPr/>
          <p:nvPr/>
        </p:nvSpPr>
        <p:spPr>
          <a:xfrm>
            <a:off x="4480987" y="5118899"/>
            <a:ext cx="729265" cy="534352"/>
          </a:xfrm>
          <a:prstGeom prst="arc">
            <a:avLst>
              <a:gd name="adj1" fmla="val 13200000"/>
              <a:gd name="adj2" fmla="val 192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Arc 34"/>
          <p:cNvSpPr/>
          <p:nvPr/>
        </p:nvSpPr>
        <p:spPr>
          <a:xfrm>
            <a:off x="4480987" y="5118899"/>
            <a:ext cx="729265" cy="534352"/>
          </a:xfrm>
          <a:prstGeom prst="arc">
            <a:avLst>
              <a:gd name="adj1" fmla="val 2400000"/>
              <a:gd name="adj2" fmla="val 84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6" name="Group 35"/>
          <p:cNvGrpSpPr/>
          <p:nvPr/>
        </p:nvGrpSpPr>
        <p:grpSpPr>
          <a:xfrm>
            <a:off x="4116354" y="5215082"/>
            <a:ext cx="1458532" cy="341986"/>
            <a:chOff x="2301807" y="573065"/>
            <a:chExt cx="1901959" cy="608627"/>
          </a:xfrm>
        </p:grpSpPr>
        <p:sp>
          <p:nvSpPr>
            <p:cNvPr id="37" name="Rectangle 36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39" name="Arc 38"/>
          <p:cNvSpPr/>
          <p:nvPr/>
        </p:nvSpPr>
        <p:spPr>
          <a:xfrm>
            <a:off x="6790510" y="5125846"/>
            <a:ext cx="729265" cy="534352"/>
          </a:xfrm>
          <a:prstGeom prst="arc">
            <a:avLst>
              <a:gd name="adj1" fmla="val 13200000"/>
              <a:gd name="adj2" fmla="val 192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Arc 39"/>
          <p:cNvSpPr/>
          <p:nvPr/>
        </p:nvSpPr>
        <p:spPr>
          <a:xfrm>
            <a:off x="6795758" y="5104832"/>
            <a:ext cx="729265" cy="534352"/>
          </a:xfrm>
          <a:prstGeom prst="arc">
            <a:avLst>
              <a:gd name="adj1" fmla="val 2400000"/>
              <a:gd name="adj2" fmla="val 84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1" name="Group 40"/>
          <p:cNvGrpSpPr/>
          <p:nvPr/>
        </p:nvGrpSpPr>
        <p:grpSpPr>
          <a:xfrm>
            <a:off x="6425877" y="5222030"/>
            <a:ext cx="1458532" cy="341986"/>
            <a:chOff x="2301807" y="573065"/>
            <a:chExt cx="1901959" cy="608627"/>
          </a:xfrm>
        </p:grpSpPr>
        <p:sp>
          <p:nvSpPr>
            <p:cNvPr id="42" name="Rectangle 41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44" name="Arc 43"/>
          <p:cNvSpPr/>
          <p:nvPr/>
        </p:nvSpPr>
        <p:spPr>
          <a:xfrm>
            <a:off x="5748783" y="5123323"/>
            <a:ext cx="729265" cy="534352"/>
          </a:xfrm>
          <a:prstGeom prst="arc">
            <a:avLst>
              <a:gd name="adj1" fmla="val 13200000"/>
              <a:gd name="adj2" fmla="val 192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Arc 44"/>
          <p:cNvSpPr/>
          <p:nvPr/>
        </p:nvSpPr>
        <p:spPr>
          <a:xfrm>
            <a:off x="5748783" y="5123323"/>
            <a:ext cx="729265" cy="534352"/>
          </a:xfrm>
          <a:prstGeom prst="arc">
            <a:avLst>
              <a:gd name="adj1" fmla="val 2400000"/>
              <a:gd name="adj2" fmla="val 840000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6" name="Group 45"/>
          <p:cNvGrpSpPr/>
          <p:nvPr/>
        </p:nvGrpSpPr>
        <p:grpSpPr>
          <a:xfrm>
            <a:off x="5384150" y="5219507"/>
            <a:ext cx="1458532" cy="341986"/>
            <a:chOff x="2301807" y="573065"/>
            <a:chExt cx="1901959" cy="608627"/>
          </a:xfrm>
        </p:grpSpPr>
        <p:sp>
          <p:nvSpPr>
            <p:cNvPr id="47" name="Rectangle 46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ectangle 47"/>
            <p:cNvSpPr/>
            <p:nvPr/>
          </p:nvSpPr>
          <p:spPr>
            <a:xfrm>
              <a:off x="2301807" y="573065"/>
              <a:ext cx="1901959" cy="6086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4346012" y="5266576"/>
            <a:ext cx="1084537" cy="197360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cooperative</a:t>
            </a:r>
            <a:endParaRPr lang="en-US" sz="1700" kern="1200" dirty="0"/>
          </a:p>
        </p:txBody>
      </p:sp>
      <p:sp>
        <p:nvSpPr>
          <p:cNvPr id="50" name="Rectangle 49"/>
          <p:cNvSpPr/>
          <p:nvPr/>
        </p:nvSpPr>
        <p:spPr>
          <a:xfrm>
            <a:off x="5571146" y="5294673"/>
            <a:ext cx="1084537" cy="197360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dirty="0" smtClean="0"/>
              <a:t>cooperative</a:t>
            </a:r>
            <a:endParaRPr lang="en-US" sz="1700" kern="1200" dirty="0"/>
          </a:p>
        </p:txBody>
      </p:sp>
      <p:sp>
        <p:nvSpPr>
          <p:cNvPr id="52" name="Rectangle 51"/>
          <p:cNvSpPr/>
          <p:nvPr/>
        </p:nvSpPr>
        <p:spPr>
          <a:xfrm>
            <a:off x="6547061" y="5267672"/>
            <a:ext cx="1399261" cy="312082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cooperative</a:t>
            </a:r>
            <a:endParaRPr lang="en-US" sz="1700" kern="12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774495" y="4883492"/>
            <a:ext cx="2515449" cy="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320063" y="4616679"/>
            <a:ext cx="13435" cy="29090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124311" y="4853193"/>
            <a:ext cx="13435" cy="29090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267362" y="4842383"/>
            <a:ext cx="13435" cy="29090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806586" y="4887498"/>
            <a:ext cx="3387" cy="25660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7590005" y="4389789"/>
            <a:ext cx="1409724" cy="649600"/>
            <a:chOff x="7523701" y="4730752"/>
            <a:chExt cx="1474167" cy="861833"/>
          </a:xfrm>
        </p:grpSpPr>
        <p:sp>
          <p:nvSpPr>
            <p:cNvPr id="64" name="Arc 63"/>
            <p:cNvSpPr/>
            <p:nvPr/>
          </p:nvSpPr>
          <p:spPr>
            <a:xfrm>
              <a:off x="7892243" y="4991187"/>
              <a:ext cx="737083" cy="601398"/>
            </a:xfrm>
            <a:prstGeom prst="arc">
              <a:avLst>
                <a:gd name="adj1" fmla="val 13200000"/>
                <a:gd name="adj2" fmla="val 1920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Arc 64"/>
            <p:cNvSpPr/>
            <p:nvPr/>
          </p:nvSpPr>
          <p:spPr>
            <a:xfrm>
              <a:off x="7892243" y="4991187"/>
              <a:ext cx="737083" cy="601398"/>
            </a:xfrm>
            <a:prstGeom prst="arc">
              <a:avLst>
                <a:gd name="adj1" fmla="val 2400000"/>
                <a:gd name="adj2" fmla="val 840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66" name="Group 65"/>
            <p:cNvGrpSpPr/>
            <p:nvPr/>
          </p:nvGrpSpPr>
          <p:grpSpPr>
            <a:xfrm>
              <a:off x="7523701" y="5099438"/>
              <a:ext cx="1474167" cy="384895"/>
              <a:chOff x="2301807" y="573065"/>
              <a:chExt cx="1901959" cy="608627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2301807" y="573065"/>
                <a:ext cx="1901959" cy="608627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8" name="Rectangle 67"/>
              <p:cNvSpPr/>
              <p:nvPr/>
            </p:nvSpPr>
            <p:spPr>
              <a:xfrm>
                <a:off x="2301807" y="573065"/>
                <a:ext cx="1901959" cy="60862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795" tIns="10795" rIns="10795" bIns="1079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 dirty="0"/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7755821" y="5174685"/>
              <a:ext cx="1096163" cy="2048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Provincial </a:t>
              </a:r>
              <a:r>
                <a:rPr lang="en-US" sz="1600" kern="1200" dirty="0" smtClean="0"/>
                <a:t>FU</a:t>
              </a:r>
              <a:endParaRPr lang="en-US" sz="1600" kern="12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8221332" y="4730752"/>
              <a:ext cx="3423" cy="288798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913395" y="5072557"/>
            <a:ext cx="882305" cy="580694"/>
            <a:chOff x="7852198" y="5397606"/>
            <a:chExt cx="1096163" cy="861833"/>
          </a:xfrm>
        </p:grpSpPr>
        <p:sp>
          <p:nvSpPr>
            <p:cNvPr id="71" name="Arc 70"/>
            <p:cNvSpPr/>
            <p:nvPr/>
          </p:nvSpPr>
          <p:spPr>
            <a:xfrm>
              <a:off x="7988620" y="5658041"/>
              <a:ext cx="737083" cy="601398"/>
            </a:xfrm>
            <a:prstGeom prst="arc">
              <a:avLst>
                <a:gd name="adj1" fmla="val 13200000"/>
                <a:gd name="adj2" fmla="val 1920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Arc 71"/>
            <p:cNvSpPr/>
            <p:nvPr/>
          </p:nvSpPr>
          <p:spPr>
            <a:xfrm>
              <a:off x="7988620" y="5658041"/>
              <a:ext cx="737083" cy="601398"/>
            </a:xfrm>
            <a:prstGeom prst="arc">
              <a:avLst>
                <a:gd name="adj1" fmla="val 2400000"/>
                <a:gd name="adj2" fmla="val 840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Rectangle 72"/>
            <p:cNvSpPr/>
            <p:nvPr/>
          </p:nvSpPr>
          <p:spPr>
            <a:xfrm>
              <a:off x="7852198" y="5824247"/>
              <a:ext cx="1096163" cy="2221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District </a:t>
              </a:r>
              <a:r>
                <a:rPr lang="en-US" sz="1600" kern="1200" dirty="0" smtClean="0"/>
                <a:t>FU</a:t>
              </a:r>
              <a:endParaRPr lang="en-US" sz="1600" kern="1200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8317709" y="5397606"/>
              <a:ext cx="3423" cy="288798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7858390" y="5653251"/>
            <a:ext cx="1099500" cy="580694"/>
            <a:chOff x="7783862" y="5397606"/>
            <a:chExt cx="1366003" cy="861833"/>
          </a:xfrm>
        </p:grpSpPr>
        <p:sp>
          <p:nvSpPr>
            <p:cNvPr id="78" name="Arc 77"/>
            <p:cNvSpPr/>
            <p:nvPr/>
          </p:nvSpPr>
          <p:spPr>
            <a:xfrm>
              <a:off x="7988620" y="5658041"/>
              <a:ext cx="737083" cy="601398"/>
            </a:xfrm>
            <a:prstGeom prst="arc">
              <a:avLst>
                <a:gd name="adj1" fmla="val 13200000"/>
                <a:gd name="adj2" fmla="val 1920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9" name="Arc 78"/>
            <p:cNvSpPr/>
            <p:nvPr/>
          </p:nvSpPr>
          <p:spPr>
            <a:xfrm>
              <a:off x="7988620" y="5658041"/>
              <a:ext cx="737083" cy="601398"/>
            </a:xfrm>
            <a:prstGeom prst="arc">
              <a:avLst>
                <a:gd name="adj1" fmla="val 2400000"/>
                <a:gd name="adj2" fmla="val 840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Rectangle 79"/>
            <p:cNvSpPr/>
            <p:nvPr/>
          </p:nvSpPr>
          <p:spPr>
            <a:xfrm>
              <a:off x="7783862" y="5890711"/>
              <a:ext cx="1366003" cy="1888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Commune FU</a:t>
              </a:r>
              <a:endParaRPr lang="en-US" sz="1600" kern="1200" dirty="0"/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>
              <a:off x="8317709" y="5397606"/>
              <a:ext cx="3423" cy="288798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Connector 83"/>
          <p:cNvCxnSpPr/>
          <p:nvPr/>
        </p:nvCxnSpPr>
        <p:spPr>
          <a:xfrm>
            <a:off x="6243636" y="3590925"/>
            <a:ext cx="3331069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243636" y="3602067"/>
            <a:ext cx="0" cy="198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834311" y="3476625"/>
            <a:ext cx="0" cy="290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8617973" y="3609975"/>
            <a:ext cx="1881787" cy="1002020"/>
            <a:chOff x="8617973" y="3609975"/>
            <a:chExt cx="1881787" cy="1002020"/>
          </a:xfrm>
        </p:grpSpPr>
        <p:sp>
          <p:nvSpPr>
            <p:cNvPr id="14" name="Arc 13"/>
            <p:cNvSpPr/>
            <p:nvPr/>
          </p:nvSpPr>
          <p:spPr>
            <a:xfrm>
              <a:off x="9088420" y="3767034"/>
              <a:ext cx="940893" cy="844961"/>
            </a:xfrm>
            <a:prstGeom prst="arc">
              <a:avLst>
                <a:gd name="adj1" fmla="val 13200000"/>
                <a:gd name="adj2" fmla="val 1920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Arc 14"/>
            <p:cNvSpPr/>
            <p:nvPr/>
          </p:nvSpPr>
          <p:spPr>
            <a:xfrm>
              <a:off x="9095190" y="3733805"/>
              <a:ext cx="940893" cy="844961"/>
            </a:xfrm>
            <a:prstGeom prst="arc">
              <a:avLst>
                <a:gd name="adj1" fmla="val 2400000"/>
                <a:gd name="adj2" fmla="val 8400000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" name="Group 15"/>
            <p:cNvGrpSpPr/>
            <p:nvPr/>
          </p:nvGrpSpPr>
          <p:grpSpPr>
            <a:xfrm>
              <a:off x="8617973" y="3919127"/>
              <a:ext cx="1881787" cy="540776"/>
              <a:chOff x="2301807" y="573065"/>
              <a:chExt cx="1901959" cy="608627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301807" y="573065"/>
                <a:ext cx="1901959" cy="608627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 17"/>
              <p:cNvSpPr/>
              <p:nvPr/>
            </p:nvSpPr>
            <p:spPr>
              <a:xfrm>
                <a:off x="2301807" y="573065"/>
                <a:ext cx="1901959" cy="60862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795" tIns="10795" rIns="10795" bIns="10795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 dirty="0"/>
              </a:p>
            </p:txBody>
          </p:sp>
        </p:grpSp>
        <p:cxnSp>
          <p:nvCxnSpPr>
            <p:cNvPr id="90" name="Straight Connector 89"/>
            <p:cNvCxnSpPr/>
            <p:nvPr/>
          </p:nvCxnSpPr>
          <p:spPr>
            <a:xfrm>
              <a:off x="9565636" y="3609975"/>
              <a:ext cx="0" cy="1570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67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9" y="238125"/>
            <a:ext cx="5248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Other Services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99560"/>
              </p:ext>
            </p:extLst>
          </p:nvPr>
        </p:nvGraphicFramePr>
        <p:xfrm>
          <a:off x="628650" y="876300"/>
          <a:ext cx="10887075" cy="5651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025"/>
                <a:gridCol w="3629025"/>
                <a:gridCol w="3629025"/>
              </a:tblGrid>
              <a:tr h="4257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Technical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Financing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Marketing</a:t>
                      </a:r>
                      <a:endParaRPr lang="en-US" sz="2400" dirty="0"/>
                    </a:p>
                  </a:txBody>
                  <a:tcPr/>
                </a:tc>
              </a:tr>
              <a:tr h="51940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Mindset shift/awareness raising (e.g., go organic)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Social media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Mass</a:t>
                      </a:r>
                      <a:r>
                        <a:rPr lang="en-US" sz="2000" baseline="0" dirty="0" smtClean="0"/>
                        <a:t> media (broadcast telecast)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 smtClean="0"/>
                        <a:t>Pool of experts on specific subject matter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Directory of experts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Mechanisms for engaging experts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dirty="0" smtClean="0"/>
                        <a:t>Provide enabling environment/capacity building: legal personality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Cooperative</a:t>
                      </a:r>
                      <a:r>
                        <a:rPr lang="en-US" sz="2000" baseline="0" smtClean="0"/>
                        <a:t> Bank </a:t>
                      </a:r>
                    </a:p>
                    <a:p>
                      <a:endParaRPr lang="en-US" sz="2000" smtClean="0"/>
                    </a:p>
                    <a:p>
                      <a:r>
                        <a:rPr lang="en-US" sz="2000" smtClean="0"/>
                        <a:t>Risk </a:t>
                      </a:r>
                      <a:r>
                        <a:rPr lang="en-US" sz="2000" dirty="0" smtClean="0"/>
                        <a:t>mitigation:</a:t>
                      </a:r>
                      <a:r>
                        <a:rPr lang="en-US" sz="2000" baseline="0" dirty="0" smtClean="0"/>
                        <a:t> i</a:t>
                      </a:r>
                      <a:r>
                        <a:rPr lang="en-US" sz="2000" dirty="0" smtClean="0"/>
                        <a:t>nsurance </a:t>
                      </a:r>
                    </a:p>
                    <a:p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Access to financing from government and institutions through linkaging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Provide enabling environment:</a:t>
                      </a:r>
                      <a:r>
                        <a:rPr lang="en-US" sz="2000" baseline="0" smtClean="0"/>
                        <a:t> tax exemption for cooperatives, soft interest rates, etc. </a:t>
                      </a:r>
                      <a:endParaRPr lang="en-US" sz="20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Member-driven, need-based enterprises</a:t>
                      </a:r>
                      <a:r>
                        <a:rPr lang="en-US" sz="2000" baseline="0" dirty="0" smtClean="0"/>
                        <a:t> (e.g. SIDC feed mill)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Provide enabling environment: price negotiation,</a:t>
                      </a:r>
                      <a:r>
                        <a:rPr lang="en-US" sz="2000" baseline="0" dirty="0" smtClean="0"/>
                        <a:t> trade policy, etc. 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4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Ways Forward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350"/>
            <a:ext cx="10515600" cy="4900613"/>
          </a:xfrm>
        </p:spPr>
        <p:txBody>
          <a:bodyPr/>
          <a:lstStyle/>
          <a:p>
            <a:r>
              <a:rPr lang="en-US" dirty="0" smtClean="0"/>
              <a:t>Meetings to share lessons here to key leaders</a:t>
            </a:r>
          </a:p>
          <a:p>
            <a:r>
              <a:rPr lang="en-US" dirty="0" smtClean="0"/>
              <a:t>Form pool of experts </a:t>
            </a:r>
          </a:p>
          <a:p>
            <a:r>
              <a:rPr lang="en-US" dirty="0" smtClean="0"/>
              <a:t>Link all cooperatives for comprehensive services: production inputs and marketing</a:t>
            </a:r>
          </a:p>
          <a:p>
            <a:r>
              <a:rPr lang="en-US" dirty="0" smtClean="0"/>
              <a:t>Exchange of information and good practices </a:t>
            </a:r>
          </a:p>
          <a:p>
            <a:r>
              <a:rPr lang="en-US" dirty="0" smtClean="0"/>
              <a:t>Organize study tours and exchange visits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Support from AFA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 building: training of experts to train farmers</a:t>
            </a:r>
          </a:p>
          <a:p>
            <a:r>
              <a:rPr lang="en-US" dirty="0" smtClean="0"/>
              <a:t>Coordinate study tours/exchange visits</a:t>
            </a:r>
          </a:p>
        </p:txBody>
      </p:sp>
    </p:spTree>
    <p:extLst>
      <p:ext uri="{BB962C8B-B14F-4D97-AF65-F5344CB8AC3E}">
        <p14:creationId xmlns:p14="http://schemas.microsoft.com/office/powerpoint/2010/main" val="15242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299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Regional Knowledge Sharing &amp; Learning Workshop</vt:lpstr>
      <vt:lpstr>PowerPoint Presentation</vt:lpstr>
      <vt:lpstr>PowerPoint Presentation</vt:lpstr>
      <vt:lpstr>PowerPoint Presentation</vt:lpstr>
      <vt:lpstr>PowerPoint Presentation</vt:lpstr>
      <vt:lpstr>Ways Forward</vt:lpstr>
      <vt:lpstr>Support from AFA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Knowledge Sharing &amp; Learning Workshop</dc:title>
  <dc:creator>Maripaz Bernice Galang</dc:creator>
  <cp:lastModifiedBy>Maripaz Bernice Galang</cp:lastModifiedBy>
  <cp:revision>61</cp:revision>
  <dcterms:created xsi:type="dcterms:W3CDTF">2015-09-08T02:25:31Z</dcterms:created>
  <dcterms:modified xsi:type="dcterms:W3CDTF">2015-09-08T09:17:51Z</dcterms:modified>
</cp:coreProperties>
</file>