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56" autoAdjust="0"/>
    <p:restoredTop sz="94660"/>
  </p:normalViewPr>
  <p:slideViewPr>
    <p:cSldViewPr snapToGrid="0">
      <p:cViewPr>
        <p:scale>
          <a:sx n="80" d="100"/>
          <a:sy n="80" d="100"/>
        </p:scale>
        <p:origin x="142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061CE-6E86-4255-86BB-B13CBB4BEA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48093AB1-D66E-4F75-AC8E-AB6C831E7FCF}">
      <dgm:prSet phldrT="[Text]"/>
      <dgm:spPr/>
      <dgm:t>
        <a:bodyPr/>
        <a:lstStyle/>
        <a:p>
          <a:r>
            <a:rPr lang="en-PH" dirty="0" smtClean="0"/>
            <a:t>NGO</a:t>
          </a:r>
          <a:endParaRPr lang="en-PH" dirty="0"/>
        </a:p>
      </dgm:t>
    </dgm:pt>
    <dgm:pt modelId="{44EF238E-73D8-4ED8-A913-2BA1B79C462A}" type="parTrans" cxnId="{3F1A1BE9-F6D9-4E02-B046-7421AD79790D}">
      <dgm:prSet/>
      <dgm:spPr/>
      <dgm:t>
        <a:bodyPr/>
        <a:lstStyle/>
        <a:p>
          <a:endParaRPr lang="en-PH"/>
        </a:p>
      </dgm:t>
    </dgm:pt>
    <dgm:pt modelId="{3B85E2B9-5290-42F6-BB59-877CF0AAA92A}" type="sibTrans" cxnId="{3F1A1BE9-F6D9-4E02-B046-7421AD79790D}">
      <dgm:prSet/>
      <dgm:spPr/>
      <dgm:t>
        <a:bodyPr/>
        <a:lstStyle/>
        <a:p>
          <a:endParaRPr lang="en-PH"/>
        </a:p>
      </dgm:t>
    </dgm:pt>
    <dgm:pt modelId="{EF7E82FE-18AE-4E23-8A69-0C791634C568}">
      <dgm:prSet phldrT="[Text]"/>
      <dgm:spPr/>
      <dgm:t>
        <a:bodyPr/>
        <a:lstStyle/>
        <a:p>
          <a:r>
            <a:rPr lang="en-PH" dirty="0" smtClean="0"/>
            <a:t>Bina </a:t>
          </a:r>
          <a:r>
            <a:rPr lang="en-PH" dirty="0" err="1" smtClean="0"/>
            <a:t>Desa</a:t>
          </a:r>
          <a:endParaRPr lang="en-PH" dirty="0" smtClean="0"/>
        </a:p>
        <a:p>
          <a:r>
            <a:rPr lang="en-PH" dirty="0" smtClean="0"/>
            <a:t>(primary)</a:t>
          </a:r>
          <a:endParaRPr lang="en-PH" dirty="0"/>
        </a:p>
      </dgm:t>
    </dgm:pt>
    <dgm:pt modelId="{C221BDB4-AC68-453D-B0EE-E00C98CAEC59}" type="parTrans" cxnId="{2542E215-BCC4-4FB6-B5AA-012261F268CA}">
      <dgm:prSet/>
      <dgm:spPr/>
      <dgm:t>
        <a:bodyPr/>
        <a:lstStyle/>
        <a:p>
          <a:endParaRPr lang="en-PH"/>
        </a:p>
      </dgm:t>
    </dgm:pt>
    <dgm:pt modelId="{6191E7ED-87C1-4532-B8E3-4D3A5B95E380}" type="sibTrans" cxnId="{2542E215-BCC4-4FB6-B5AA-012261F268CA}">
      <dgm:prSet/>
      <dgm:spPr/>
      <dgm:t>
        <a:bodyPr/>
        <a:lstStyle/>
        <a:p>
          <a:endParaRPr lang="en-PH"/>
        </a:p>
      </dgm:t>
    </dgm:pt>
    <dgm:pt modelId="{6768EA6E-AB79-4F17-93BD-B1DFF4C9CD08}">
      <dgm:prSet phldrT="[Text]"/>
      <dgm:spPr/>
      <dgm:t>
        <a:bodyPr/>
        <a:lstStyle/>
        <a:p>
          <a:r>
            <a:rPr lang="en-PH" dirty="0" smtClean="0"/>
            <a:t>Organizing</a:t>
          </a:r>
        </a:p>
        <a:p>
          <a:r>
            <a:rPr lang="en-PH" dirty="0" smtClean="0"/>
            <a:t>Cooperatives (village level)</a:t>
          </a:r>
          <a:endParaRPr lang="en-PH" dirty="0"/>
        </a:p>
      </dgm:t>
    </dgm:pt>
    <dgm:pt modelId="{AD53AA59-FCFA-4FC3-8F79-05ACF87B5B49}" type="parTrans" cxnId="{6A71E3CF-22F2-4FF8-8360-EA14E6E74975}">
      <dgm:prSet/>
      <dgm:spPr/>
      <dgm:t>
        <a:bodyPr/>
        <a:lstStyle/>
        <a:p>
          <a:endParaRPr lang="en-PH"/>
        </a:p>
      </dgm:t>
    </dgm:pt>
    <dgm:pt modelId="{4986754F-A9BD-49B1-9A5F-1DE3E7391B5E}" type="sibTrans" cxnId="{6A71E3CF-22F2-4FF8-8360-EA14E6E74975}">
      <dgm:prSet/>
      <dgm:spPr/>
      <dgm:t>
        <a:bodyPr/>
        <a:lstStyle/>
        <a:p>
          <a:endParaRPr lang="en-PH"/>
        </a:p>
      </dgm:t>
    </dgm:pt>
    <dgm:pt modelId="{D8D22149-5A01-4650-B3DC-8D1FCC866AAF}">
      <dgm:prSet phldrT="[Text]"/>
      <dgm:spPr/>
      <dgm:t>
        <a:bodyPr/>
        <a:lstStyle/>
        <a:p>
          <a:r>
            <a:rPr lang="en-PH" dirty="0" smtClean="0"/>
            <a:t>IOA (network)</a:t>
          </a:r>
          <a:endParaRPr lang="en-PH" dirty="0"/>
        </a:p>
      </dgm:t>
    </dgm:pt>
    <dgm:pt modelId="{CF2504D2-8ACE-4300-84AA-1C9161C7A92B}" type="parTrans" cxnId="{2E800FEC-0591-4144-ACFF-881A29F06730}">
      <dgm:prSet/>
      <dgm:spPr/>
      <dgm:t>
        <a:bodyPr/>
        <a:lstStyle/>
        <a:p>
          <a:endParaRPr lang="en-PH"/>
        </a:p>
      </dgm:t>
    </dgm:pt>
    <dgm:pt modelId="{DD4A5C4B-461B-4DE5-AAC2-6F6F2D34B7DB}" type="sibTrans" cxnId="{2E800FEC-0591-4144-ACFF-881A29F06730}">
      <dgm:prSet/>
      <dgm:spPr/>
      <dgm:t>
        <a:bodyPr/>
        <a:lstStyle/>
        <a:p>
          <a:endParaRPr lang="en-PH"/>
        </a:p>
      </dgm:t>
    </dgm:pt>
    <dgm:pt modelId="{52E180EB-BD63-4FE4-8C0F-7ADBF08F0E36}">
      <dgm:prSet phldrT="[Text]"/>
      <dgm:spPr/>
      <dgm:t>
        <a:bodyPr/>
        <a:lstStyle/>
        <a:p>
          <a:r>
            <a:rPr lang="en-PH" dirty="0" smtClean="0"/>
            <a:t>Revolving Fund/ Soft Loan</a:t>
          </a:r>
        </a:p>
        <a:p>
          <a:r>
            <a:rPr lang="en-PH" dirty="0" smtClean="0"/>
            <a:t>(organic farming)</a:t>
          </a:r>
        </a:p>
      </dgm:t>
    </dgm:pt>
    <dgm:pt modelId="{A4DAF12C-3804-4912-9C0A-9087679F8C6F}" type="parTrans" cxnId="{FBB44237-80F3-48A1-9F94-8825883E3CB3}">
      <dgm:prSet/>
      <dgm:spPr/>
      <dgm:t>
        <a:bodyPr/>
        <a:lstStyle/>
        <a:p>
          <a:endParaRPr lang="en-PH"/>
        </a:p>
      </dgm:t>
    </dgm:pt>
    <dgm:pt modelId="{A569BF3B-44C2-493E-9C7A-B0DB4C917837}" type="sibTrans" cxnId="{FBB44237-80F3-48A1-9F94-8825883E3CB3}">
      <dgm:prSet/>
      <dgm:spPr/>
      <dgm:t>
        <a:bodyPr/>
        <a:lstStyle/>
        <a:p>
          <a:endParaRPr lang="en-PH"/>
        </a:p>
      </dgm:t>
    </dgm:pt>
    <dgm:pt modelId="{50BD8C2F-3BEA-4DC0-9B12-10FCCEB24030}">
      <dgm:prSet/>
      <dgm:spPr/>
      <dgm:t>
        <a:bodyPr/>
        <a:lstStyle/>
        <a:p>
          <a:r>
            <a:rPr lang="en-PH" dirty="0" smtClean="0"/>
            <a:t>Small scale farmers</a:t>
          </a:r>
          <a:endParaRPr lang="en-PH" dirty="0"/>
        </a:p>
      </dgm:t>
    </dgm:pt>
    <dgm:pt modelId="{045EA8DE-D802-402E-99EE-4BB6F69AB9D0}" type="parTrans" cxnId="{7D7C6289-0851-49CF-8BD2-47B28FF14230}">
      <dgm:prSet/>
      <dgm:spPr/>
      <dgm:t>
        <a:bodyPr/>
        <a:lstStyle/>
        <a:p>
          <a:endParaRPr lang="en-PH"/>
        </a:p>
      </dgm:t>
    </dgm:pt>
    <dgm:pt modelId="{B4828FB0-D525-4417-9476-A78808E6C9C7}" type="sibTrans" cxnId="{7D7C6289-0851-49CF-8BD2-47B28FF14230}">
      <dgm:prSet/>
      <dgm:spPr/>
      <dgm:t>
        <a:bodyPr/>
        <a:lstStyle/>
        <a:p>
          <a:endParaRPr lang="en-PH"/>
        </a:p>
      </dgm:t>
    </dgm:pt>
    <dgm:pt modelId="{E8784766-E93C-441B-A07E-23098528E186}">
      <dgm:prSet/>
      <dgm:spPr/>
      <dgm:t>
        <a:bodyPr/>
        <a:lstStyle/>
        <a:p>
          <a:r>
            <a:rPr lang="en-PH" dirty="0" smtClean="0"/>
            <a:t>Farmer Organization</a:t>
          </a:r>
        </a:p>
      </dgm:t>
    </dgm:pt>
    <dgm:pt modelId="{D66AE942-4691-40F5-94A5-29D787F7AC79}" type="parTrans" cxnId="{BA8C7464-30B7-49ED-8347-2D6B0C4DDD70}">
      <dgm:prSet/>
      <dgm:spPr/>
      <dgm:t>
        <a:bodyPr/>
        <a:lstStyle/>
        <a:p>
          <a:endParaRPr lang="en-PH"/>
        </a:p>
      </dgm:t>
    </dgm:pt>
    <dgm:pt modelId="{C44EB405-AADD-4FB3-9F8F-41C4F24BD36A}" type="sibTrans" cxnId="{BA8C7464-30B7-49ED-8347-2D6B0C4DDD70}">
      <dgm:prSet/>
      <dgm:spPr/>
      <dgm:t>
        <a:bodyPr/>
        <a:lstStyle/>
        <a:p>
          <a:endParaRPr lang="en-PH"/>
        </a:p>
      </dgm:t>
    </dgm:pt>
    <dgm:pt modelId="{A5471087-C287-4278-AD7F-906AC9D41CE0}" type="pres">
      <dgm:prSet presAssocID="{C87061CE-6E86-4255-86BB-B13CBB4BEA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60E218-9015-40B5-AF94-24F920E7D0A9}" type="pres">
      <dgm:prSet presAssocID="{48093AB1-D66E-4F75-AC8E-AB6C831E7FCF}" presName="hierRoot1" presStyleCnt="0"/>
      <dgm:spPr/>
    </dgm:pt>
    <dgm:pt modelId="{A607FDCE-29C1-41F3-92C7-623F6F7CC669}" type="pres">
      <dgm:prSet presAssocID="{48093AB1-D66E-4F75-AC8E-AB6C831E7FCF}" presName="composite" presStyleCnt="0"/>
      <dgm:spPr/>
    </dgm:pt>
    <dgm:pt modelId="{2E21B5B5-BABA-4262-AEA5-C8EC8319FD82}" type="pres">
      <dgm:prSet presAssocID="{48093AB1-D66E-4F75-AC8E-AB6C831E7FCF}" presName="background" presStyleLbl="node0" presStyleIdx="0" presStyleCnt="1"/>
      <dgm:spPr/>
    </dgm:pt>
    <dgm:pt modelId="{C3CE23A2-9364-4685-932D-2020AC8B994A}" type="pres">
      <dgm:prSet presAssocID="{48093AB1-D66E-4F75-AC8E-AB6C831E7FCF}" presName="text" presStyleLbl="fgAcc0" presStyleIdx="0" presStyleCnt="1">
        <dgm:presLayoutVars>
          <dgm:chPref val="3"/>
        </dgm:presLayoutVars>
      </dgm:prSet>
      <dgm:spPr/>
    </dgm:pt>
    <dgm:pt modelId="{214FC6A9-1500-4D23-B70D-D816E146FAD5}" type="pres">
      <dgm:prSet presAssocID="{48093AB1-D66E-4F75-AC8E-AB6C831E7FCF}" presName="hierChild2" presStyleCnt="0"/>
      <dgm:spPr/>
    </dgm:pt>
    <dgm:pt modelId="{01B9EED5-53AA-40E0-BA0E-B2E3C38561CB}" type="pres">
      <dgm:prSet presAssocID="{C221BDB4-AC68-453D-B0EE-E00C98CAEC59}" presName="Name10" presStyleLbl="parChTrans1D2" presStyleIdx="0" presStyleCnt="2"/>
      <dgm:spPr/>
    </dgm:pt>
    <dgm:pt modelId="{96E16AB5-4022-4C72-BD75-812D91821387}" type="pres">
      <dgm:prSet presAssocID="{EF7E82FE-18AE-4E23-8A69-0C791634C568}" presName="hierRoot2" presStyleCnt="0"/>
      <dgm:spPr/>
    </dgm:pt>
    <dgm:pt modelId="{1B2EF2CF-ECEE-4745-8AC2-3C4CA7EEC6CA}" type="pres">
      <dgm:prSet presAssocID="{EF7E82FE-18AE-4E23-8A69-0C791634C568}" presName="composite2" presStyleCnt="0"/>
      <dgm:spPr/>
    </dgm:pt>
    <dgm:pt modelId="{AB370DC0-735F-4645-BBB6-27FF0B561D83}" type="pres">
      <dgm:prSet presAssocID="{EF7E82FE-18AE-4E23-8A69-0C791634C568}" presName="background2" presStyleLbl="node2" presStyleIdx="0" presStyleCnt="2"/>
      <dgm:spPr/>
    </dgm:pt>
    <dgm:pt modelId="{75B30E7A-3128-4EE4-8DD5-B67A6D6B9E02}" type="pres">
      <dgm:prSet presAssocID="{EF7E82FE-18AE-4E23-8A69-0C791634C56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BADA77F-3F59-4791-AC5E-F84993AA0529}" type="pres">
      <dgm:prSet presAssocID="{EF7E82FE-18AE-4E23-8A69-0C791634C568}" presName="hierChild3" presStyleCnt="0"/>
      <dgm:spPr/>
    </dgm:pt>
    <dgm:pt modelId="{EFAFA817-6B36-458C-8BE3-85AA9396F292}" type="pres">
      <dgm:prSet presAssocID="{AD53AA59-FCFA-4FC3-8F79-05ACF87B5B49}" presName="Name17" presStyleLbl="parChTrans1D3" presStyleIdx="0" presStyleCnt="2"/>
      <dgm:spPr/>
    </dgm:pt>
    <dgm:pt modelId="{EBCC9763-698F-44BE-B607-726CBC6BEB67}" type="pres">
      <dgm:prSet presAssocID="{6768EA6E-AB79-4F17-93BD-B1DFF4C9CD08}" presName="hierRoot3" presStyleCnt="0"/>
      <dgm:spPr/>
    </dgm:pt>
    <dgm:pt modelId="{FDB54FED-4FF3-4DFB-B23B-D13085691CDB}" type="pres">
      <dgm:prSet presAssocID="{6768EA6E-AB79-4F17-93BD-B1DFF4C9CD08}" presName="composite3" presStyleCnt="0"/>
      <dgm:spPr/>
    </dgm:pt>
    <dgm:pt modelId="{477482CC-F000-4334-96A5-887CF28C20E7}" type="pres">
      <dgm:prSet presAssocID="{6768EA6E-AB79-4F17-93BD-B1DFF4C9CD08}" presName="background3" presStyleLbl="node3" presStyleIdx="0" presStyleCnt="2"/>
      <dgm:spPr/>
    </dgm:pt>
    <dgm:pt modelId="{A5688624-1318-49CE-B38B-2ED1841F8A56}" type="pres">
      <dgm:prSet presAssocID="{6768EA6E-AB79-4F17-93BD-B1DFF4C9CD08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AC282194-CDEE-47FC-A479-A5EFCFCDE884}" type="pres">
      <dgm:prSet presAssocID="{6768EA6E-AB79-4F17-93BD-B1DFF4C9CD08}" presName="hierChild4" presStyleCnt="0"/>
      <dgm:spPr/>
    </dgm:pt>
    <dgm:pt modelId="{2D8EEC15-75A6-4A6C-A367-AB07B1DFDA3B}" type="pres">
      <dgm:prSet presAssocID="{045EA8DE-D802-402E-99EE-4BB6F69AB9D0}" presName="Name23" presStyleLbl="parChTrans1D4" presStyleIdx="0" presStyleCnt="2"/>
      <dgm:spPr/>
    </dgm:pt>
    <dgm:pt modelId="{D4C7753A-94FE-4522-BBE3-1739E518524B}" type="pres">
      <dgm:prSet presAssocID="{50BD8C2F-3BEA-4DC0-9B12-10FCCEB24030}" presName="hierRoot4" presStyleCnt="0"/>
      <dgm:spPr/>
    </dgm:pt>
    <dgm:pt modelId="{C220FAE2-F3E8-4437-A2C4-DB683DA49C17}" type="pres">
      <dgm:prSet presAssocID="{50BD8C2F-3BEA-4DC0-9B12-10FCCEB24030}" presName="composite4" presStyleCnt="0"/>
      <dgm:spPr/>
    </dgm:pt>
    <dgm:pt modelId="{02BA7569-E920-4BB2-963F-5AE4390A4AA1}" type="pres">
      <dgm:prSet presAssocID="{50BD8C2F-3BEA-4DC0-9B12-10FCCEB24030}" presName="background4" presStyleLbl="node4" presStyleIdx="0" presStyleCnt="2"/>
      <dgm:spPr/>
    </dgm:pt>
    <dgm:pt modelId="{CE29A0B1-736D-468E-AA86-EC9A03915875}" type="pres">
      <dgm:prSet presAssocID="{50BD8C2F-3BEA-4DC0-9B12-10FCCEB24030}" presName="text4" presStyleLbl="fgAcc4" presStyleIdx="0" presStyleCnt="2">
        <dgm:presLayoutVars>
          <dgm:chPref val="3"/>
        </dgm:presLayoutVars>
      </dgm:prSet>
      <dgm:spPr/>
    </dgm:pt>
    <dgm:pt modelId="{DF0D13CC-1B1C-4B53-BB23-59D87E639B1B}" type="pres">
      <dgm:prSet presAssocID="{50BD8C2F-3BEA-4DC0-9B12-10FCCEB24030}" presName="hierChild5" presStyleCnt="0"/>
      <dgm:spPr/>
    </dgm:pt>
    <dgm:pt modelId="{032EBE4B-A7AB-4CF3-B90D-D0A432274107}" type="pres">
      <dgm:prSet presAssocID="{CF2504D2-8ACE-4300-84AA-1C9161C7A92B}" presName="Name10" presStyleLbl="parChTrans1D2" presStyleIdx="1" presStyleCnt="2"/>
      <dgm:spPr/>
    </dgm:pt>
    <dgm:pt modelId="{5DFA48B4-EB4B-4207-AAF9-C6CE3B6A40B1}" type="pres">
      <dgm:prSet presAssocID="{D8D22149-5A01-4650-B3DC-8D1FCC866AAF}" presName="hierRoot2" presStyleCnt="0"/>
      <dgm:spPr/>
    </dgm:pt>
    <dgm:pt modelId="{87C55C22-7254-4B04-83FD-8823C4E56BCC}" type="pres">
      <dgm:prSet presAssocID="{D8D22149-5A01-4650-B3DC-8D1FCC866AAF}" presName="composite2" presStyleCnt="0"/>
      <dgm:spPr/>
    </dgm:pt>
    <dgm:pt modelId="{31CE594E-C363-4444-AACE-0558E6744DD3}" type="pres">
      <dgm:prSet presAssocID="{D8D22149-5A01-4650-B3DC-8D1FCC866AAF}" presName="background2" presStyleLbl="node2" presStyleIdx="1" presStyleCnt="2"/>
      <dgm:spPr/>
    </dgm:pt>
    <dgm:pt modelId="{08785785-188D-4EF1-BC6C-42478BA06C6B}" type="pres">
      <dgm:prSet presAssocID="{D8D22149-5A01-4650-B3DC-8D1FCC866AA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30E13536-AB01-48DE-8A88-0BE8972EEAB9}" type="pres">
      <dgm:prSet presAssocID="{D8D22149-5A01-4650-B3DC-8D1FCC866AAF}" presName="hierChild3" presStyleCnt="0"/>
      <dgm:spPr/>
    </dgm:pt>
    <dgm:pt modelId="{3AD5B226-C0CD-4801-849C-C00AE15C9C32}" type="pres">
      <dgm:prSet presAssocID="{A4DAF12C-3804-4912-9C0A-9087679F8C6F}" presName="Name17" presStyleLbl="parChTrans1D3" presStyleIdx="1" presStyleCnt="2"/>
      <dgm:spPr/>
    </dgm:pt>
    <dgm:pt modelId="{AE013AB6-7CC1-4608-98F8-94E8EF2CA66C}" type="pres">
      <dgm:prSet presAssocID="{52E180EB-BD63-4FE4-8C0F-7ADBF08F0E36}" presName="hierRoot3" presStyleCnt="0"/>
      <dgm:spPr/>
    </dgm:pt>
    <dgm:pt modelId="{FEE613BF-42F4-4670-9BD4-C81558D80DF9}" type="pres">
      <dgm:prSet presAssocID="{52E180EB-BD63-4FE4-8C0F-7ADBF08F0E36}" presName="composite3" presStyleCnt="0"/>
      <dgm:spPr/>
    </dgm:pt>
    <dgm:pt modelId="{A4D91E71-5735-4104-BB1F-4455DB4DD653}" type="pres">
      <dgm:prSet presAssocID="{52E180EB-BD63-4FE4-8C0F-7ADBF08F0E36}" presName="background3" presStyleLbl="node3" presStyleIdx="1" presStyleCnt="2"/>
      <dgm:spPr/>
    </dgm:pt>
    <dgm:pt modelId="{84B471BE-4C84-4FBA-B860-FA90227C325C}" type="pres">
      <dgm:prSet presAssocID="{52E180EB-BD63-4FE4-8C0F-7ADBF08F0E36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4C5B8B81-3A6E-4E33-8BCE-1D844A5A0C44}" type="pres">
      <dgm:prSet presAssocID="{52E180EB-BD63-4FE4-8C0F-7ADBF08F0E36}" presName="hierChild4" presStyleCnt="0"/>
      <dgm:spPr/>
    </dgm:pt>
    <dgm:pt modelId="{F88E109F-0801-4AF1-AB06-EC584352DD40}" type="pres">
      <dgm:prSet presAssocID="{D66AE942-4691-40F5-94A5-29D787F7AC79}" presName="Name23" presStyleLbl="parChTrans1D4" presStyleIdx="1" presStyleCnt="2"/>
      <dgm:spPr/>
    </dgm:pt>
    <dgm:pt modelId="{0973B510-0852-4006-96CB-9C827833A293}" type="pres">
      <dgm:prSet presAssocID="{E8784766-E93C-441B-A07E-23098528E186}" presName="hierRoot4" presStyleCnt="0"/>
      <dgm:spPr/>
    </dgm:pt>
    <dgm:pt modelId="{90C0E488-9A65-48F3-8E44-1EA057B40E61}" type="pres">
      <dgm:prSet presAssocID="{E8784766-E93C-441B-A07E-23098528E186}" presName="composite4" presStyleCnt="0"/>
      <dgm:spPr/>
    </dgm:pt>
    <dgm:pt modelId="{EDC92986-0D76-4B65-9D5E-4E8FB11CCD70}" type="pres">
      <dgm:prSet presAssocID="{E8784766-E93C-441B-A07E-23098528E186}" presName="background4" presStyleLbl="node4" presStyleIdx="1" presStyleCnt="2"/>
      <dgm:spPr/>
    </dgm:pt>
    <dgm:pt modelId="{6BB5CF41-38A1-498A-B22D-456F5A2EE2F3}" type="pres">
      <dgm:prSet presAssocID="{E8784766-E93C-441B-A07E-23098528E186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B44E8A67-33FB-4D83-972D-FC016A2A1B51}" type="pres">
      <dgm:prSet presAssocID="{E8784766-E93C-441B-A07E-23098528E186}" presName="hierChild5" presStyleCnt="0"/>
      <dgm:spPr/>
    </dgm:pt>
  </dgm:ptLst>
  <dgm:cxnLst>
    <dgm:cxn modelId="{CCAEBD2F-7F61-404D-9D11-12B900B98E03}" type="presOf" srcId="{A4DAF12C-3804-4912-9C0A-9087679F8C6F}" destId="{3AD5B226-C0CD-4801-849C-C00AE15C9C32}" srcOrd="0" destOrd="0" presId="urn:microsoft.com/office/officeart/2005/8/layout/hierarchy1"/>
    <dgm:cxn modelId="{FBB44237-80F3-48A1-9F94-8825883E3CB3}" srcId="{D8D22149-5A01-4650-B3DC-8D1FCC866AAF}" destId="{52E180EB-BD63-4FE4-8C0F-7ADBF08F0E36}" srcOrd="0" destOrd="0" parTransId="{A4DAF12C-3804-4912-9C0A-9087679F8C6F}" sibTransId="{A569BF3B-44C2-493E-9C7A-B0DB4C917837}"/>
    <dgm:cxn modelId="{476477B3-6E3C-4256-97E4-801AC5117465}" type="presOf" srcId="{D8D22149-5A01-4650-B3DC-8D1FCC866AAF}" destId="{08785785-188D-4EF1-BC6C-42478BA06C6B}" srcOrd="0" destOrd="0" presId="urn:microsoft.com/office/officeart/2005/8/layout/hierarchy1"/>
    <dgm:cxn modelId="{7ACBB377-23FE-4AFA-965A-C0FB960F8064}" type="presOf" srcId="{E8784766-E93C-441B-A07E-23098528E186}" destId="{6BB5CF41-38A1-498A-B22D-456F5A2EE2F3}" srcOrd="0" destOrd="0" presId="urn:microsoft.com/office/officeart/2005/8/layout/hierarchy1"/>
    <dgm:cxn modelId="{2542E215-BCC4-4FB6-B5AA-012261F268CA}" srcId="{48093AB1-D66E-4F75-AC8E-AB6C831E7FCF}" destId="{EF7E82FE-18AE-4E23-8A69-0C791634C568}" srcOrd="0" destOrd="0" parTransId="{C221BDB4-AC68-453D-B0EE-E00C98CAEC59}" sibTransId="{6191E7ED-87C1-4532-B8E3-4D3A5B95E380}"/>
    <dgm:cxn modelId="{2E800FEC-0591-4144-ACFF-881A29F06730}" srcId="{48093AB1-D66E-4F75-AC8E-AB6C831E7FCF}" destId="{D8D22149-5A01-4650-B3DC-8D1FCC866AAF}" srcOrd="1" destOrd="0" parTransId="{CF2504D2-8ACE-4300-84AA-1C9161C7A92B}" sibTransId="{DD4A5C4B-461B-4DE5-AAC2-6F6F2D34B7DB}"/>
    <dgm:cxn modelId="{3F1A1BE9-F6D9-4E02-B046-7421AD79790D}" srcId="{C87061CE-6E86-4255-86BB-B13CBB4BEAC8}" destId="{48093AB1-D66E-4F75-AC8E-AB6C831E7FCF}" srcOrd="0" destOrd="0" parTransId="{44EF238E-73D8-4ED8-A913-2BA1B79C462A}" sibTransId="{3B85E2B9-5290-42F6-BB59-877CF0AAA92A}"/>
    <dgm:cxn modelId="{7D7C6289-0851-49CF-8BD2-47B28FF14230}" srcId="{6768EA6E-AB79-4F17-93BD-B1DFF4C9CD08}" destId="{50BD8C2F-3BEA-4DC0-9B12-10FCCEB24030}" srcOrd="0" destOrd="0" parTransId="{045EA8DE-D802-402E-99EE-4BB6F69AB9D0}" sibTransId="{B4828FB0-D525-4417-9476-A78808E6C9C7}"/>
    <dgm:cxn modelId="{CFBB7C52-A63A-4CE7-8535-96559D247DAE}" type="presOf" srcId="{CF2504D2-8ACE-4300-84AA-1C9161C7A92B}" destId="{032EBE4B-A7AB-4CF3-B90D-D0A432274107}" srcOrd="0" destOrd="0" presId="urn:microsoft.com/office/officeart/2005/8/layout/hierarchy1"/>
    <dgm:cxn modelId="{A1423D84-AD6D-499A-AF9F-EA1180E93BA4}" type="presOf" srcId="{C221BDB4-AC68-453D-B0EE-E00C98CAEC59}" destId="{01B9EED5-53AA-40E0-BA0E-B2E3C38561CB}" srcOrd="0" destOrd="0" presId="urn:microsoft.com/office/officeart/2005/8/layout/hierarchy1"/>
    <dgm:cxn modelId="{EFBB9D49-0A6E-4240-A75E-E0524759E95C}" type="presOf" srcId="{50BD8C2F-3BEA-4DC0-9B12-10FCCEB24030}" destId="{CE29A0B1-736D-468E-AA86-EC9A03915875}" srcOrd="0" destOrd="0" presId="urn:microsoft.com/office/officeart/2005/8/layout/hierarchy1"/>
    <dgm:cxn modelId="{E312A831-29B2-44A8-A9E4-EDFEC478DF69}" type="presOf" srcId="{48093AB1-D66E-4F75-AC8E-AB6C831E7FCF}" destId="{C3CE23A2-9364-4685-932D-2020AC8B994A}" srcOrd="0" destOrd="0" presId="urn:microsoft.com/office/officeart/2005/8/layout/hierarchy1"/>
    <dgm:cxn modelId="{5060C75B-2129-4A90-A6AD-370070B1D002}" type="presOf" srcId="{045EA8DE-D802-402E-99EE-4BB6F69AB9D0}" destId="{2D8EEC15-75A6-4A6C-A367-AB07B1DFDA3B}" srcOrd="0" destOrd="0" presId="urn:microsoft.com/office/officeart/2005/8/layout/hierarchy1"/>
    <dgm:cxn modelId="{6A71E3CF-22F2-4FF8-8360-EA14E6E74975}" srcId="{EF7E82FE-18AE-4E23-8A69-0C791634C568}" destId="{6768EA6E-AB79-4F17-93BD-B1DFF4C9CD08}" srcOrd="0" destOrd="0" parTransId="{AD53AA59-FCFA-4FC3-8F79-05ACF87B5B49}" sibTransId="{4986754F-A9BD-49B1-9A5F-1DE3E7391B5E}"/>
    <dgm:cxn modelId="{2B56BC28-F5C6-4602-A624-E48A9BA9885A}" type="presOf" srcId="{52E180EB-BD63-4FE4-8C0F-7ADBF08F0E36}" destId="{84B471BE-4C84-4FBA-B860-FA90227C325C}" srcOrd="0" destOrd="0" presId="urn:microsoft.com/office/officeart/2005/8/layout/hierarchy1"/>
    <dgm:cxn modelId="{C5259E44-EF46-4884-8702-6C3FB59D440C}" type="presOf" srcId="{C87061CE-6E86-4255-86BB-B13CBB4BEAC8}" destId="{A5471087-C287-4278-AD7F-906AC9D41CE0}" srcOrd="0" destOrd="0" presId="urn:microsoft.com/office/officeart/2005/8/layout/hierarchy1"/>
    <dgm:cxn modelId="{62338D1D-0F6A-4913-AD4B-5BD18C062CDD}" type="presOf" srcId="{EF7E82FE-18AE-4E23-8A69-0C791634C568}" destId="{75B30E7A-3128-4EE4-8DD5-B67A6D6B9E02}" srcOrd="0" destOrd="0" presId="urn:microsoft.com/office/officeart/2005/8/layout/hierarchy1"/>
    <dgm:cxn modelId="{40B33760-68F1-42CD-9C1F-91BC70137885}" type="presOf" srcId="{D66AE942-4691-40F5-94A5-29D787F7AC79}" destId="{F88E109F-0801-4AF1-AB06-EC584352DD40}" srcOrd="0" destOrd="0" presId="urn:microsoft.com/office/officeart/2005/8/layout/hierarchy1"/>
    <dgm:cxn modelId="{73CAE96C-2DFC-47A1-BCC2-E5DF72E960E2}" type="presOf" srcId="{6768EA6E-AB79-4F17-93BD-B1DFF4C9CD08}" destId="{A5688624-1318-49CE-B38B-2ED1841F8A56}" srcOrd="0" destOrd="0" presId="urn:microsoft.com/office/officeart/2005/8/layout/hierarchy1"/>
    <dgm:cxn modelId="{D0F978FA-ED1C-428E-B127-B688EB9B8FD5}" type="presOf" srcId="{AD53AA59-FCFA-4FC3-8F79-05ACF87B5B49}" destId="{EFAFA817-6B36-458C-8BE3-85AA9396F292}" srcOrd="0" destOrd="0" presId="urn:microsoft.com/office/officeart/2005/8/layout/hierarchy1"/>
    <dgm:cxn modelId="{BA8C7464-30B7-49ED-8347-2D6B0C4DDD70}" srcId="{52E180EB-BD63-4FE4-8C0F-7ADBF08F0E36}" destId="{E8784766-E93C-441B-A07E-23098528E186}" srcOrd="0" destOrd="0" parTransId="{D66AE942-4691-40F5-94A5-29D787F7AC79}" sibTransId="{C44EB405-AADD-4FB3-9F8F-41C4F24BD36A}"/>
    <dgm:cxn modelId="{AF60DD59-A78E-49C4-8BE0-C2A74C9F82F6}" type="presParOf" srcId="{A5471087-C287-4278-AD7F-906AC9D41CE0}" destId="{6460E218-9015-40B5-AF94-24F920E7D0A9}" srcOrd="0" destOrd="0" presId="urn:microsoft.com/office/officeart/2005/8/layout/hierarchy1"/>
    <dgm:cxn modelId="{B2AE7E52-F40B-4C64-9EF1-9D80220B2195}" type="presParOf" srcId="{6460E218-9015-40B5-AF94-24F920E7D0A9}" destId="{A607FDCE-29C1-41F3-92C7-623F6F7CC669}" srcOrd="0" destOrd="0" presId="urn:microsoft.com/office/officeart/2005/8/layout/hierarchy1"/>
    <dgm:cxn modelId="{11B09790-A75C-4A21-84DD-98596DFCC018}" type="presParOf" srcId="{A607FDCE-29C1-41F3-92C7-623F6F7CC669}" destId="{2E21B5B5-BABA-4262-AEA5-C8EC8319FD82}" srcOrd="0" destOrd="0" presId="urn:microsoft.com/office/officeart/2005/8/layout/hierarchy1"/>
    <dgm:cxn modelId="{4A3A6135-C9FA-4300-87C8-FE5166E46F14}" type="presParOf" srcId="{A607FDCE-29C1-41F3-92C7-623F6F7CC669}" destId="{C3CE23A2-9364-4685-932D-2020AC8B994A}" srcOrd="1" destOrd="0" presId="urn:microsoft.com/office/officeart/2005/8/layout/hierarchy1"/>
    <dgm:cxn modelId="{310AB12A-F792-4A01-94FB-7F93312A79E6}" type="presParOf" srcId="{6460E218-9015-40B5-AF94-24F920E7D0A9}" destId="{214FC6A9-1500-4D23-B70D-D816E146FAD5}" srcOrd="1" destOrd="0" presId="urn:microsoft.com/office/officeart/2005/8/layout/hierarchy1"/>
    <dgm:cxn modelId="{D5A84526-F463-40B2-A281-7A19C2148AB8}" type="presParOf" srcId="{214FC6A9-1500-4D23-B70D-D816E146FAD5}" destId="{01B9EED5-53AA-40E0-BA0E-B2E3C38561CB}" srcOrd="0" destOrd="0" presId="urn:microsoft.com/office/officeart/2005/8/layout/hierarchy1"/>
    <dgm:cxn modelId="{BB9624BF-2B74-4D16-8C25-B95D6EE54575}" type="presParOf" srcId="{214FC6A9-1500-4D23-B70D-D816E146FAD5}" destId="{96E16AB5-4022-4C72-BD75-812D91821387}" srcOrd="1" destOrd="0" presId="urn:microsoft.com/office/officeart/2005/8/layout/hierarchy1"/>
    <dgm:cxn modelId="{F04EB9DE-FF73-41D1-B0B8-63D538D3C560}" type="presParOf" srcId="{96E16AB5-4022-4C72-BD75-812D91821387}" destId="{1B2EF2CF-ECEE-4745-8AC2-3C4CA7EEC6CA}" srcOrd="0" destOrd="0" presId="urn:microsoft.com/office/officeart/2005/8/layout/hierarchy1"/>
    <dgm:cxn modelId="{BAB65019-E12F-4CB0-995C-065C2B06A9D2}" type="presParOf" srcId="{1B2EF2CF-ECEE-4745-8AC2-3C4CA7EEC6CA}" destId="{AB370DC0-735F-4645-BBB6-27FF0B561D83}" srcOrd="0" destOrd="0" presId="urn:microsoft.com/office/officeart/2005/8/layout/hierarchy1"/>
    <dgm:cxn modelId="{A8F70C08-10BF-4876-B2CC-F6AA688A11A5}" type="presParOf" srcId="{1B2EF2CF-ECEE-4745-8AC2-3C4CA7EEC6CA}" destId="{75B30E7A-3128-4EE4-8DD5-B67A6D6B9E02}" srcOrd="1" destOrd="0" presId="urn:microsoft.com/office/officeart/2005/8/layout/hierarchy1"/>
    <dgm:cxn modelId="{276E8EC5-D23E-4F63-A463-21D48B03E1F7}" type="presParOf" srcId="{96E16AB5-4022-4C72-BD75-812D91821387}" destId="{1BADA77F-3F59-4791-AC5E-F84993AA0529}" srcOrd="1" destOrd="0" presId="urn:microsoft.com/office/officeart/2005/8/layout/hierarchy1"/>
    <dgm:cxn modelId="{466D59C0-3EFA-4959-BED6-AC295D0FE83F}" type="presParOf" srcId="{1BADA77F-3F59-4791-AC5E-F84993AA0529}" destId="{EFAFA817-6B36-458C-8BE3-85AA9396F292}" srcOrd="0" destOrd="0" presId="urn:microsoft.com/office/officeart/2005/8/layout/hierarchy1"/>
    <dgm:cxn modelId="{C53C1CCC-38B0-40F0-87A1-9BDFAB1D1E47}" type="presParOf" srcId="{1BADA77F-3F59-4791-AC5E-F84993AA0529}" destId="{EBCC9763-698F-44BE-B607-726CBC6BEB67}" srcOrd="1" destOrd="0" presId="urn:microsoft.com/office/officeart/2005/8/layout/hierarchy1"/>
    <dgm:cxn modelId="{5D16EA0D-5C39-4924-8284-B4DB03CEC6E2}" type="presParOf" srcId="{EBCC9763-698F-44BE-B607-726CBC6BEB67}" destId="{FDB54FED-4FF3-4DFB-B23B-D13085691CDB}" srcOrd="0" destOrd="0" presId="urn:microsoft.com/office/officeart/2005/8/layout/hierarchy1"/>
    <dgm:cxn modelId="{F3EE01C0-72A5-449F-90B3-195B8530835B}" type="presParOf" srcId="{FDB54FED-4FF3-4DFB-B23B-D13085691CDB}" destId="{477482CC-F000-4334-96A5-887CF28C20E7}" srcOrd="0" destOrd="0" presId="urn:microsoft.com/office/officeart/2005/8/layout/hierarchy1"/>
    <dgm:cxn modelId="{BCC5CAA7-3C16-41E1-A440-60E80C8DB116}" type="presParOf" srcId="{FDB54FED-4FF3-4DFB-B23B-D13085691CDB}" destId="{A5688624-1318-49CE-B38B-2ED1841F8A56}" srcOrd="1" destOrd="0" presId="urn:microsoft.com/office/officeart/2005/8/layout/hierarchy1"/>
    <dgm:cxn modelId="{9B2D312C-E2A1-4F2E-B472-516B2FA89733}" type="presParOf" srcId="{EBCC9763-698F-44BE-B607-726CBC6BEB67}" destId="{AC282194-CDEE-47FC-A479-A5EFCFCDE884}" srcOrd="1" destOrd="0" presId="urn:microsoft.com/office/officeart/2005/8/layout/hierarchy1"/>
    <dgm:cxn modelId="{4F354C0F-E974-4111-945C-4C65FFBA6BB1}" type="presParOf" srcId="{AC282194-CDEE-47FC-A479-A5EFCFCDE884}" destId="{2D8EEC15-75A6-4A6C-A367-AB07B1DFDA3B}" srcOrd="0" destOrd="0" presId="urn:microsoft.com/office/officeart/2005/8/layout/hierarchy1"/>
    <dgm:cxn modelId="{5143EBDA-283E-4C09-A7DF-D7746F7D8922}" type="presParOf" srcId="{AC282194-CDEE-47FC-A479-A5EFCFCDE884}" destId="{D4C7753A-94FE-4522-BBE3-1739E518524B}" srcOrd="1" destOrd="0" presId="urn:microsoft.com/office/officeart/2005/8/layout/hierarchy1"/>
    <dgm:cxn modelId="{AE131421-9810-4B73-87E2-345925EC87AB}" type="presParOf" srcId="{D4C7753A-94FE-4522-BBE3-1739E518524B}" destId="{C220FAE2-F3E8-4437-A2C4-DB683DA49C17}" srcOrd="0" destOrd="0" presId="urn:microsoft.com/office/officeart/2005/8/layout/hierarchy1"/>
    <dgm:cxn modelId="{8C899726-5BFF-42EE-A68B-A7203D13FFEA}" type="presParOf" srcId="{C220FAE2-F3E8-4437-A2C4-DB683DA49C17}" destId="{02BA7569-E920-4BB2-963F-5AE4390A4AA1}" srcOrd="0" destOrd="0" presId="urn:microsoft.com/office/officeart/2005/8/layout/hierarchy1"/>
    <dgm:cxn modelId="{E25D1B78-5958-4981-A1F2-A93BDD47DDCB}" type="presParOf" srcId="{C220FAE2-F3E8-4437-A2C4-DB683DA49C17}" destId="{CE29A0B1-736D-468E-AA86-EC9A03915875}" srcOrd="1" destOrd="0" presId="urn:microsoft.com/office/officeart/2005/8/layout/hierarchy1"/>
    <dgm:cxn modelId="{067787EA-0689-4B3B-B21D-A58FFC926F22}" type="presParOf" srcId="{D4C7753A-94FE-4522-BBE3-1739E518524B}" destId="{DF0D13CC-1B1C-4B53-BB23-59D87E639B1B}" srcOrd="1" destOrd="0" presId="urn:microsoft.com/office/officeart/2005/8/layout/hierarchy1"/>
    <dgm:cxn modelId="{09432642-BD35-4DCA-ACD0-3572091CD8A2}" type="presParOf" srcId="{214FC6A9-1500-4D23-B70D-D816E146FAD5}" destId="{032EBE4B-A7AB-4CF3-B90D-D0A432274107}" srcOrd="2" destOrd="0" presId="urn:microsoft.com/office/officeart/2005/8/layout/hierarchy1"/>
    <dgm:cxn modelId="{817472A9-6FFB-49C9-A293-5310B2D0255B}" type="presParOf" srcId="{214FC6A9-1500-4D23-B70D-D816E146FAD5}" destId="{5DFA48B4-EB4B-4207-AAF9-C6CE3B6A40B1}" srcOrd="3" destOrd="0" presId="urn:microsoft.com/office/officeart/2005/8/layout/hierarchy1"/>
    <dgm:cxn modelId="{B985048F-8B0F-4425-B829-D0C2D4169684}" type="presParOf" srcId="{5DFA48B4-EB4B-4207-AAF9-C6CE3B6A40B1}" destId="{87C55C22-7254-4B04-83FD-8823C4E56BCC}" srcOrd="0" destOrd="0" presId="urn:microsoft.com/office/officeart/2005/8/layout/hierarchy1"/>
    <dgm:cxn modelId="{AC1850FC-A38F-4469-B157-8A7083F1C8DB}" type="presParOf" srcId="{87C55C22-7254-4B04-83FD-8823C4E56BCC}" destId="{31CE594E-C363-4444-AACE-0558E6744DD3}" srcOrd="0" destOrd="0" presId="urn:microsoft.com/office/officeart/2005/8/layout/hierarchy1"/>
    <dgm:cxn modelId="{304CE1B8-27C0-4ED0-BD54-FB099AD2FC96}" type="presParOf" srcId="{87C55C22-7254-4B04-83FD-8823C4E56BCC}" destId="{08785785-188D-4EF1-BC6C-42478BA06C6B}" srcOrd="1" destOrd="0" presId="urn:microsoft.com/office/officeart/2005/8/layout/hierarchy1"/>
    <dgm:cxn modelId="{64A17988-B258-4D97-9DA1-06E46F892C1E}" type="presParOf" srcId="{5DFA48B4-EB4B-4207-AAF9-C6CE3B6A40B1}" destId="{30E13536-AB01-48DE-8A88-0BE8972EEAB9}" srcOrd="1" destOrd="0" presId="urn:microsoft.com/office/officeart/2005/8/layout/hierarchy1"/>
    <dgm:cxn modelId="{C4EAB795-C328-4113-9632-8E077049BCAB}" type="presParOf" srcId="{30E13536-AB01-48DE-8A88-0BE8972EEAB9}" destId="{3AD5B226-C0CD-4801-849C-C00AE15C9C32}" srcOrd="0" destOrd="0" presId="urn:microsoft.com/office/officeart/2005/8/layout/hierarchy1"/>
    <dgm:cxn modelId="{E66B588F-C071-4DC4-AD9C-F98C619B8F01}" type="presParOf" srcId="{30E13536-AB01-48DE-8A88-0BE8972EEAB9}" destId="{AE013AB6-7CC1-4608-98F8-94E8EF2CA66C}" srcOrd="1" destOrd="0" presId="urn:microsoft.com/office/officeart/2005/8/layout/hierarchy1"/>
    <dgm:cxn modelId="{F7F4EE6B-E828-4264-9028-75FAC4BC2E35}" type="presParOf" srcId="{AE013AB6-7CC1-4608-98F8-94E8EF2CA66C}" destId="{FEE613BF-42F4-4670-9BD4-C81558D80DF9}" srcOrd="0" destOrd="0" presId="urn:microsoft.com/office/officeart/2005/8/layout/hierarchy1"/>
    <dgm:cxn modelId="{2904347C-1462-42D6-BBEF-25E237945B74}" type="presParOf" srcId="{FEE613BF-42F4-4670-9BD4-C81558D80DF9}" destId="{A4D91E71-5735-4104-BB1F-4455DB4DD653}" srcOrd="0" destOrd="0" presId="urn:microsoft.com/office/officeart/2005/8/layout/hierarchy1"/>
    <dgm:cxn modelId="{60FE3C58-8E9D-4B57-9C5C-540FBEC89F7F}" type="presParOf" srcId="{FEE613BF-42F4-4670-9BD4-C81558D80DF9}" destId="{84B471BE-4C84-4FBA-B860-FA90227C325C}" srcOrd="1" destOrd="0" presId="urn:microsoft.com/office/officeart/2005/8/layout/hierarchy1"/>
    <dgm:cxn modelId="{9A66F7BD-086D-41B7-A6BA-CFA116EDF417}" type="presParOf" srcId="{AE013AB6-7CC1-4608-98F8-94E8EF2CA66C}" destId="{4C5B8B81-3A6E-4E33-8BCE-1D844A5A0C44}" srcOrd="1" destOrd="0" presId="urn:microsoft.com/office/officeart/2005/8/layout/hierarchy1"/>
    <dgm:cxn modelId="{91FF41D0-B0DD-4B6B-B25C-BFD0F7353984}" type="presParOf" srcId="{4C5B8B81-3A6E-4E33-8BCE-1D844A5A0C44}" destId="{F88E109F-0801-4AF1-AB06-EC584352DD40}" srcOrd="0" destOrd="0" presId="urn:microsoft.com/office/officeart/2005/8/layout/hierarchy1"/>
    <dgm:cxn modelId="{AA88B919-CEB8-4809-B3DB-CA1A1B10C212}" type="presParOf" srcId="{4C5B8B81-3A6E-4E33-8BCE-1D844A5A0C44}" destId="{0973B510-0852-4006-96CB-9C827833A293}" srcOrd="1" destOrd="0" presId="urn:microsoft.com/office/officeart/2005/8/layout/hierarchy1"/>
    <dgm:cxn modelId="{F81B6A35-9BAB-43FF-B2B4-8A6E962581AD}" type="presParOf" srcId="{0973B510-0852-4006-96CB-9C827833A293}" destId="{90C0E488-9A65-48F3-8E44-1EA057B40E61}" srcOrd="0" destOrd="0" presId="urn:microsoft.com/office/officeart/2005/8/layout/hierarchy1"/>
    <dgm:cxn modelId="{7379E49C-0347-4526-855A-32EAC304EBD0}" type="presParOf" srcId="{90C0E488-9A65-48F3-8E44-1EA057B40E61}" destId="{EDC92986-0D76-4B65-9D5E-4E8FB11CCD70}" srcOrd="0" destOrd="0" presId="urn:microsoft.com/office/officeart/2005/8/layout/hierarchy1"/>
    <dgm:cxn modelId="{643A69F1-9AAB-4DBF-B904-9D2ADBE59A93}" type="presParOf" srcId="{90C0E488-9A65-48F3-8E44-1EA057B40E61}" destId="{6BB5CF41-38A1-498A-B22D-456F5A2EE2F3}" srcOrd="1" destOrd="0" presId="urn:microsoft.com/office/officeart/2005/8/layout/hierarchy1"/>
    <dgm:cxn modelId="{9F66CC92-16F1-49AF-85FC-DC071B902CD6}" type="presParOf" srcId="{0973B510-0852-4006-96CB-9C827833A293}" destId="{B44E8A67-33FB-4D83-972D-FC016A2A1B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7061CE-6E86-4255-86BB-B13CBB4BEA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48093AB1-D66E-4F75-AC8E-AB6C831E7FCF}">
      <dgm:prSet phldrT="[Text]"/>
      <dgm:spPr/>
      <dgm:t>
        <a:bodyPr/>
        <a:lstStyle/>
        <a:p>
          <a:r>
            <a:rPr lang="en-PH" dirty="0" smtClean="0"/>
            <a:t>FO</a:t>
          </a:r>
          <a:endParaRPr lang="en-PH" dirty="0"/>
        </a:p>
      </dgm:t>
    </dgm:pt>
    <dgm:pt modelId="{44EF238E-73D8-4ED8-A913-2BA1B79C462A}" type="parTrans" cxnId="{3F1A1BE9-F6D9-4E02-B046-7421AD79790D}">
      <dgm:prSet/>
      <dgm:spPr/>
      <dgm:t>
        <a:bodyPr/>
        <a:lstStyle/>
        <a:p>
          <a:endParaRPr lang="en-PH"/>
        </a:p>
      </dgm:t>
    </dgm:pt>
    <dgm:pt modelId="{3B85E2B9-5290-42F6-BB59-877CF0AAA92A}" type="sibTrans" cxnId="{3F1A1BE9-F6D9-4E02-B046-7421AD79790D}">
      <dgm:prSet/>
      <dgm:spPr/>
      <dgm:t>
        <a:bodyPr/>
        <a:lstStyle/>
        <a:p>
          <a:endParaRPr lang="en-PH"/>
        </a:p>
      </dgm:t>
    </dgm:pt>
    <dgm:pt modelId="{EF7E82FE-18AE-4E23-8A69-0C791634C568}">
      <dgm:prSet phldrT="[Text]"/>
      <dgm:spPr/>
      <dgm:t>
        <a:bodyPr/>
        <a:lstStyle/>
        <a:p>
          <a:r>
            <a:rPr lang="en-PH" dirty="0" smtClean="0"/>
            <a:t>Primary Cooperative (</a:t>
          </a:r>
          <a:r>
            <a:rPr lang="en-PH" dirty="0" err="1" smtClean="0"/>
            <a:t>eg</a:t>
          </a:r>
          <a:r>
            <a:rPr lang="en-PH" dirty="0" smtClean="0"/>
            <a:t> SIDCI)</a:t>
          </a:r>
        </a:p>
      </dgm:t>
    </dgm:pt>
    <dgm:pt modelId="{C221BDB4-AC68-453D-B0EE-E00C98CAEC59}" type="parTrans" cxnId="{2542E215-BCC4-4FB6-B5AA-012261F268CA}">
      <dgm:prSet/>
      <dgm:spPr/>
      <dgm:t>
        <a:bodyPr/>
        <a:lstStyle/>
        <a:p>
          <a:endParaRPr lang="en-PH"/>
        </a:p>
      </dgm:t>
    </dgm:pt>
    <dgm:pt modelId="{6191E7ED-87C1-4532-B8E3-4D3A5B95E380}" type="sibTrans" cxnId="{2542E215-BCC4-4FB6-B5AA-012261F268CA}">
      <dgm:prSet/>
      <dgm:spPr/>
      <dgm:t>
        <a:bodyPr/>
        <a:lstStyle/>
        <a:p>
          <a:endParaRPr lang="en-PH"/>
        </a:p>
      </dgm:t>
    </dgm:pt>
    <dgm:pt modelId="{6768EA6E-AB79-4F17-93BD-B1DFF4C9CD08}">
      <dgm:prSet phldrT="[Text]"/>
      <dgm:spPr/>
      <dgm:t>
        <a:bodyPr/>
        <a:lstStyle/>
        <a:p>
          <a:r>
            <a:rPr lang="en-PH" dirty="0" smtClean="0"/>
            <a:t>Marketing, Credit, etc.</a:t>
          </a:r>
        </a:p>
      </dgm:t>
    </dgm:pt>
    <dgm:pt modelId="{AD53AA59-FCFA-4FC3-8F79-05ACF87B5B49}" type="parTrans" cxnId="{6A71E3CF-22F2-4FF8-8360-EA14E6E74975}">
      <dgm:prSet/>
      <dgm:spPr/>
      <dgm:t>
        <a:bodyPr/>
        <a:lstStyle/>
        <a:p>
          <a:endParaRPr lang="en-PH"/>
        </a:p>
      </dgm:t>
    </dgm:pt>
    <dgm:pt modelId="{4986754F-A9BD-49B1-9A5F-1DE3E7391B5E}" type="sibTrans" cxnId="{6A71E3CF-22F2-4FF8-8360-EA14E6E74975}">
      <dgm:prSet/>
      <dgm:spPr/>
      <dgm:t>
        <a:bodyPr/>
        <a:lstStyle/>
        <a:p>
          <a:endParaRPr lang="en-PH"/>
        </a:p>
      </dgm:t>
    </dgm:pt>
    <dgm:pt modelId="{D8D22149-5A01-4650-B3DC-8D1FCC866AAF}">
      <dgm:prSet phldrT="[Text]"/>
      <dgm:spPr/>
      <dgm:t>
        <a:bodyPr/>
        <a:lstStyle/>
        <a:p>
          <a:r>
            <a:rPr lang="en-PH" dirty="0" smtClean="0"/>
            <a:t>National Federation</a:t>
          </a:r>
          <a:endParaRPr lang="en-PH" dirty="0"/>
        </a:p>
      </dgm:t>
    </dgm:pt>
    <dgm:pt modelId="{CF2504D2-8ACE-4300-84AA-1C9161C7A92B}" type="parTrans" cxnId="{2E800FEC-0591-4144-ACFF-881A29F06730}">
      <dgm:prSet/>
      <dgm:spPr/>
      <dgm:t>
        <a:bodyPr/>
        <a:lstStyle/>
        <a:p>
          <a:endParaRPr lang="en-PH"/>
        </a:p>
      </dgm:t>
    </dgm:pt>
    <dgm:pt modelId="{DD4A5C4B-461B-4DE5-AAC2-6F6F2D34B7DB}" type="sibTrans" cxnId="{2E800FEC-0591-4144-ACFF-881A29F06730}">
      <dgm:prSet/>
      <dgm:spPr/>
      <dgm:t>
        <a:bodyPr/>
        <a:lstStyle/>
        <a:p>
          <a:endParaRPr lang="en-PH"/>
        </a:p>
      </dgm:t>
    </dgm:pt>
    <dgm:pt modelId="{52E180EB-BD63-4FE4-8C0F-7ADBF08F0E36}">
      <dgm:prSet phldrT="[Text]"/>
      <dgm:spPr/>
      <dgm:t>
        <a:bodyPr/>
        <a:lstStyle/>
        <a:p>
          <a:r>
            <a:rPr lang="en-PH" dirty="0" smtClean="0"/>
            <a:t>Coop Fed (NATCCO)</a:t>
          </a:r>
        </a:p>
      </dgm:t>
    </dgm:pt>
    <dgm:pt modelId="{A4DAF12C-3804-4912-9C0A-9087679F8C6F}" type="parTrans" cxnId="{FBB44237-80F3-48A1-9F94-8825883E3CB3}">
      <dgm:prSet/>
      <dgm:spPr/>
      <dgm:t>
        <a:bodyPr/>
        <a:lstStyle/>
        <a:p>
          <a:endParaRPr lang="en-PH"/>
        </a:p>
      </dgm:t>
    </dgm:pt>
    <dgm:pt modelId="{A569BF3B-44C2-493E-9C7A-B0DB4C917837}" type="sibTrans" cxnId="{FBB44237-80F3-48A1-9F94-8825883E3CB3}">
      <dgm:prSet/>
      <dgm:spPr/>
      <dgm:t>
        <a:bodyPr/>
        <a:lstStyle/>
        <a:p>
          <a:endParaRPr lang="en-PH"/>
        </a:p>
      </dgm:t>
    </dgm:pt>
    <dgm:pt modelId="{50BD8C2F-3BEA-4DC0-9B12-10FCCEB24030}">
      <dgm:prSet/>
      <dgm:spPr/>
      <dgm:t>
        <a:bodyPr/>
        <a:lstStyle/>
        <a:p>
          <a:r>
            <a:rPr lang="en-PH" dirty="0" smtClean="0"/>
            <a:t>Member farmers</a:t>
          </a:r>
          <a:endParaRPr lang="en-PH" dirty="0"/>
        </a:p>
      </dgm:t>
    </dgm:pt>
    <dgm:pt modelId="{045EA8DE-D802-402E-99EE-4BB6F69AB9D0}" type="parTrans" cxnId="{7D7C6289-0851-49CF-8BD2-47B28FF14230}">
      <dgm:prSet/>
      <dgm:spPr/>
      <dgm:t>
        <a:bodyPr/>
        <a:lstStyle/>
        <a:p>
          <a:endParaRPr lang="en-PH"/>
        </a:p>
      </dgm:t>
    </dgm:pt>
    <dgm:pt modelId="{B4828FB0-D525-4417-9476-A78808E6C9C7}" type="sibTrans" cxnId="{7D7C6289-0851-49CF-8BD2-47B28FF14230}">
      <dgm:prSet/>
      <dgm:spPr/>
      <dgm:t>
        <a:bodyPr/>
        <a:lstStyle/>
        <a:p>
          <a:endParaRPr lang="en-PH"/>
        </a:p>
      </dgm:t>
    </dgm:pt>
    <dgm:pt modelId="{E8784766-E93C-441B-A07E-23098528E186}">
      <dgm:prSet/>
      <dgm:spPr/>
      <dgm:t>
        <a:bodyPr/>
        <a:lstStyle/>
        <a:p>
          <a:r>
            <a:rPr lang="en-PH" dirty="0" smtClean="0"/>
            <a:t>Member cooperatives</a:t>
          </a:r>
        </a:p>
      </dgm:t>
    </dgm:pt>
    <dgm:pt modelId="{D66AE942-4691-40F5-94A5-29D787F7AC79}" type="parTrans" cxnId="{BA8C7464-30B7-49ED-8347-2D6B0C4DDD70}">
      <dgm:prSet/>
      <dgm:spPr/>
      <dgm:t>
        <a:bodyPr/>
        <a:lstStyle/>
        <a:p>
          <a:endParaRPr lang="en-PH"/>
        </a:p>
      </dgm:t>
    </dgm:pt>
    <dgm:pt modelId="{C44EB405-AADD-4FB3-9F8F-41C4F24BD36A}" type="sibTrans" cxnId="{BA8C7464-30B7-49ED-8347-2D6B0C4DDD70}">
      <dgm:prSet/>
      <dgm:spPr/>
      <dgm:t>
        <a:bodyPr/>
        <a:lstStyle/>
        <a:p>
          <a:endParaRPr lang="en-PH"/>
        </a:p>
      </dgm:t>
    </dgm:pt>
    <dgm:pt modelId="{71C444C2-6E6B-4E6A-A21A-7FC10E10025A}">
      <dgm:prSet/>
      <dgm:spPr/>
      <dgm:t>
        <a:bodyPr/>
        <a:lstStyle/>
        <a:p>
          <a:r>
            <a:rPr lang="en-PH" dirty="0" smtClean="0"/>
            <a:t>(Farmer Union) </a:t>
          </a:r>
          <a:r>
            <a:rPr lang="en-PH" dirty="0" err="1" smtClean="0"/>
            <a:t>Eg</a:t>
          </a:r>
          <a:r>
            <a:rPr lang="en-PH" dirty="0" smtClean="0"/>
            <a:t> VNFU</a:t>
          </a:r>
          <a:endParaRPr lang="en-PH" dirty="0"/>
        </a:p>
      </dgm:t>
    </dgm:pt>
    <dgm:pt modelId="{6CD0522B-1A93-4C85-8581-9943643AB8D7}" type="parTrans" cxnId="{858379B3-27D7-4E9C-A24A-431BB0FE25CA}">
      <dgm:prSet/>
      <dgm:spPr/>
      <dgm:t>
        <a:bodyPr/>
        <a:lstStyle/>
        <a:p>
          <a:endParaRPr lang="en-PH"/>
        </a:p>
      </dgm:t>
    </dgm:pt>
    <dgm:pt modelId="{610270F0-680D-469D-992B-D1900BFC2190}" type="sibTrans" cxnId="{858379B3-27D7-4E9C-A24A-431BB0FE25CA}">
      <dgm:prSet/>
      <dgm:spPr/>
      <dgm:t>
        <a:bodyPr/>
        <a:lstStyle/>
        <a:p>
          <a:endParaRPr lang="en-PH"/>
        </a:p>
      </dgm:t>
    </dgm:pt>
    <dgm:pt modelId="{29F03406-7DD2-4AAE-96A4-741AF5CAD710}">
      <dgm:prSet/>
      <dgm:spPr/>
      <dgm:t>
        <a:bodyPr/>
        <a:lstStyle/>
        <a:p>
          <a:r>
            <a:rPr lang="en-PH" dirty="0" smtClean="0"/>
            <a:t>National FU</a:t>
          </a:r>
          <a:endParaRPr lang="en-PH" dirty="0"/>
        </a:p>
      </dgm:t>
    </dgm:pt>
    <dgm:pt modelId="{2939BFB0-2F89-4284-AAF7-80A034384BBE}" type="parTrans" cxnId="{66D0FA4A-2D63-4974-8E71-EFAB9E4BC7DC}">
      <dgm:prSet/>
      <dgm:spPr/>
      <dgm:t>
        <a:bodyPr/>
        <a:lstStyle/>
        <a:p>
          <a:endParaRPr lang="en-PH"/>
        </a:p>
      </dgm:t>
    </dgm:pt>
    <dgm:pt modelId="{8FA45FC4-2C32-440F-AC31-FDAE483150EB}" type="sibTrans" cxnId="{66D0FA4A-2D63-4974-8E71-EFAB9E4BC7DC}">
      <dgm:prSet/>
      <dgm:spPr/>
      <dgm:t>
        <a:bodyPr/>
        <a:lstStyle/>
        <a:p>
          <a:endParaRPr lang="en-PH"/>
        </a:p>
      </dgm:t>
    </dgm:pt>
    <dgm:pt modelId="{E991F939-67AF-43A1-B9F8-A558DBBAB3D5}">
      <dgm:prSet/>
      <dgm:spPr/>
      <dgm:t>
        <a:bodyPr/>
        <a:lstStyle/>
        <a:p>
          <a:r>
            <a:rPr lang="en-PH" dirty="0" smtClean="0"/>
            <a:t>Province FU</a:t>
          </a:r>
          <a:endParaRPr lang="en-PH" dirty="0"/>
        </a:p>
      </dgm:t>
    </dgm:pt>
    <dgm:pt modelId="{DF9AE2AF-5F40-4B10-9243-91F3761E0B8D}" type="parTrans" cxnId="{90759A72-B9F0-4F6A-A0EE-9BB63C98710C}">
      <dgm:prSet/>
      <dgm:spPr/>
      <dgm:t>
        <a:bodyPr/>
        <a:lstStyle/>
        <a:p>
          <a:endParaRPr lang="en-PH"/>
        </a:p>
      </dgm:t>
    </dgm:pt>
    <dgm:pt modelId="{63E5A1D7-ADE7-4248-B35D-DE9B362B6831}" type="sibTrans" cxnId="{90759A72-B9F0-4F6A-A0EE-9BB63C98710C}">
      <dgm:prSet/>
      <dgm:spPr/>
      <dgm:t>
        <a:bodyPr/>
        <a:lstStyle/>
        <a:p>
          <a:endParaRPr lang="en-PH"/>
        </a:p>
      </dgm:t>
    </dgm:pt>
    <dgm:pt modelId="{F7C25ABF-D4E0-4D18-B115-F7AB73FBA4A2}">
      <dgm:prSet/>
      <dgm:spPr/>
      <dgm:t>
        <a:bodyPr/>
        <a:lstStyle/>
        <a:p>
          <a:r>
            <a:rPr lang="en-PH" dirty="0" smtClean="0"/>
            <a:t>District FU</a:t>
          </a:r>
          <a:endParaRPr lang="en-PH" dirty="0"/>
        </a:p>
      </dgm:t>
    </dgm:pt>
    <dgm:pt modelId="{7699F380-BD69-47EC-ADFC-F0BB6F72E853}" type="parTrans" cxnId="{33C2516F-543D-4B78-A222-5686FC14190F}">
      <dgm:prSet/>
      <dgm:spPr/>
      <dgm:t>
        <a:bodyPr/>
        <a:lstStyle/>
        <a:p>
          <a:endParaRPr lang="en-PH"/>
        </a:p>
      </dgm:t>
    </dgm:pt>
    <dgm:pt modelId="{47A8B2D7-B3F3-4ADB-BB4B-47B5851AB225}" type="sibTrans" cxnId="{33C2516F-543D-4B78-A222-5686FC14190F}">
      <dgm:prSet/>
      <dgm:spPr/>
      <dgm:t>
        <a:bodyPr/>
        <a:lstStyle/>
        <a:p>
          <a:endParaRPr lang="en-PH"/>
        </a:p>
      </dgm:t>
    </dgm:pt>
    <dgm:pt modelId="{F3A8FFE6-18BF-4B9E-B547-B3A5273953F5}">
      <dgm:prSet/>
      <dgm:spPr/>
      <dgm:t>
        <a:bodyPr/>
        <a:lstStyle/>
        <a:p>
          <a:r>
            <a:rPr lang="en-PH" dirty="0" smtClean="0"/>
            <a:t>Commune</a:t>
          </a:r>
          <a:endParaRPr lang="en-PH" dirty="0"/>
        </a:p>
      </dgm:t>
    </dgm:pt>
    <dgm:pt modelId="{0642B6DE-3E58-49FD-8098-50773AC4D8A3}" type="parTrans" cxnId="{C9E81EA9-46BB-42EC-B6E8-4518E44AE1DE}">
      <dgm:prSet/>
      <dgm:spPr/>
      <dgm:t>
        <a:bodyPr/>
        <a:lstStyle/>
        <a:p>
          <a:endParaRPr lang="en-PH"/>
        </a:p>
      </dgm:t>
    </dgm:pt>
    <dgm:pt modelId="{D8B8717B-6C3C-4295-996F-F2B753F28FD7}" type="sibTrans" cxnId="{C9E81EA9-46BB-42EC-B6E8-4518E44AE1DE}">
      <dgm:prSet/>
      <dgm:spPr/>
      <dgm:t>
        <a:bodyPr/>
        <a:lstStyle/>
        <a:p>
          <a:endParaRPr lang="en-PH"/>
        </a:p>
      </dgm:t>
    </dgm:pt>
    <dgm:pt modelId="{B1C5FF82-E4A2-48AB-A40D-CF8F88D10AEC}">
      <dgm:prSet/>
      <dgm:spPr/>
      <dgm:t>
        <a:bodyPr/>
        <a:lstStyle/>
        <a:p>
          <a:r>
            <a:rPr lang="en-PH" dirty="0" smtClean="0"/>
            <a:t>Member farmers</a:t>
          </a:r>
          <a:endParaRPr lang="en-PH" dirty="0"/>
        </a:p>
      </dgm:t>
    </dgm:pt>
    <dgm:pt modelId="{B9AD2D09-6971-4C82-8298-167A8E6D6285}" type="parTrans" cxnId="{86F905F4-D4AC-48D8-A811-02997955CC84}">
      <dgm:prSet/>
      <dgm:spPr/>
      <dgm:t>
        <a:bodyPr/>
        <a:lstStyle/>
        <a:p>
          <a:endParaRPr lang="en-PH"/>
        </a:p>
      </dgm:t>
    </dgm:pt>
    <dgm:pt modelId="{CF254BF5-7026-470E-AE82-D0AC7CFB00F2}" type="sibTrans" cxnId="{86F905F4-D4AC-48D8-A811-02997955CC84}">
      <dgm:prSet/>
      <dgm:spPr/>
      <dgm:t>
        <a:bodyPr/>
        <a:lstStyle/>
        <a:p>
          <a:endParaRPr lang="en-PH"/>
        </a:p>
      </dgm:t>
    </dgm:pt>
    <dgm:pt modelId="{38CFC1E1-6916-4F22-A963-5F2EB73253DF}">
      <dgm:prSet/>
      <dgm:spPr/>
      <dgm:t>
        <a:bodyPr/>
        <a:lstStyle/>
        <a:p>
          <a:r>
            <a:rPr lang="en-PH" dirty="0" smtClean="0"/>
            <a:t>Association + Corporation</a:t>
          </a:r>
        </a:p>
      </dgm:t>
    </dgm:pt>
    <dgm:pt modelId="{0CB27068-5B89-4147-A500-D94BBD5893AC}" type="parTrans" cxnId="{95CB57D9-97C3-4624-A4B7-3CEBEB1E97A2}">
      <dgm:prSet/>
      <dgm:spPr/>
      <dgm:t>
        <a:bodyPr/>
        <a:lstStyle/>
        <a:p>
          <a:endParaRPr lang="en-PH"/>
        </a:p>
      </dgm:t>
    </dgm:pt>
    <dgm:pt modelId="{D065E456-07AB-4434-9B8B-5AAF1EF15F11}" type="sibTrans" cxnId="{95CB57D9-97C3-4624-A4B7-3CEBEB1E97A2}">
      <dgm:prSet/>
      <dgm:spPr/>
      <dgm:t>
        <a:bodyPr/>
        <a:lstStyle/>
        <a:p>
          <a:endParaRPr lang="en-PH"/>
        </a:p>
      </dgm:t>
    </dgm:pt>
    <dgm:pt modelId="{C627958E-7014-4B91-8406-077A510230F9}">
      <dgm:prSet/>
      <dgm:spPr/>
      <dgm:t>
        <a:bodyPr/>
        <a:lstStyle/>
        <a:p>
          <a:r>
            <a:rPr lang="en-PH" dirty="0" smtClean="0"/>
            <a:t>National Community Based Corporation (focused on org rice, </a:t>
          </a:r>
          <a:r>
            <a:rPr lang="en-PH" dirty="0" err="1" smtClean="0"/>
            <a:t>muscovado</a:t>
          </a:r>
          <a:r>
            <a:rPr lang="en-PH" dirty="0" smtClean="0"/>
            <a:t> sugar)</a:t>
          </a:r>
          <a:endParaRPr lang="en-PH" dirty="0"/>
        </a:p>
      </dgm:t>
    </dgm:pt>
    <dgm:pt modelId="{979DE866-4D10-4795-AC10-22A2E857B9B6}" type="parTrans" cxnId="{85606825-56BD-49D4-8656-5D2DED6737D2}">
      <dgm:prSet/>
      <dgm:spPr/>
      <dgm:t>
        <a:bodyPr/>
        <a:lstStyle/>
        <a:p>
          <a:endParaRPr lang="en-PH"/>
        </a:p>
      </dgm:t>
    </dgm:pt>
    <dgm:pt modelId="{0EB300FF-E799-41B1-830E-034DE8E85D1B}" type="sibTrans" cxnId="{85606825-56BD-49D4-8656-5D2DED6737D2}">
      <dgm:prSet/>
      <dgm:spPr/>
      <dgm:t>
        <a:bodyPr/>
        <a:lstStyle/>
        <a:p>
          <a:endParaRPr lang="en-PH"/>
        </a:p>
      </dgm:t>
    </dgm:pt>
    <dgm:pt modelId="{26D9C898-1EF0-42B4-8775-F21A381544FF}">
      <dgm:prSet/>
      <dgm:spPr/>
      <dgm:t>
        <a:bodyPr/>
        <a:lstStyle/>
        <a:p>
          <a:r>
            <a:rPr lang="en-PH" dirty="0" smtClean="0"/>
            <a:t>Corporation</a:t>
          </a:r>
          <a:endParaRPr lang="en-PH" dirty="0"/>
        </a:p>
      </dgm:t>
    </dgm:pt>
    <dgm:pt modelId="{0CC42778-0458-44E6-B5B3-5ACAFFA7E2FB}" type="parTrans" cxnId="{15EC9354-3D53-4C4A-9DB0-D79401FC8E5A}">
      <dgm:prSet/>
      <dgm:spPr/>
      <dgm:t>
        <a:bodyPr/>
        <a:lstStyle/>
        <a:p>
          <a:endParaRPr lang="en-PH"/>
        </a:p>
      </dgm:t>
    </dgm:pt>
    <dgm:pt modelId="{3A9A1525-0285-425A-AC0E-253807D62874}" type="sibTrans" cxnId="{15EC9354-3D53-4C4A-9DB0-D79401FC8E5A}">
      <dgm:prSet/>
      <dgm:spPr/>
      <dgm:t>
        <a:bodyPr/>
        <a:lstStyle/>
        <a:p>
          <a:endParaRPr lang="en-PH"/>
        </a:p>
      </dgm:t>
    </dgm:pt>
    <dgm:pt modelId="{D31E7C51-B9AC-4C6E-899B-6E5B8DD1E4DB}">
      <dgm:prSet/>
      <dgm:spPr/>
      <dgm:t>
        <a:bodyPr/>
        <a:lstStyle/>
        <a:p>
          <a:r>
            <a:rPr lang="en-PH" dirty="0" smtClean="0"/>
            <a:t>Individuals</a:t>
          </a:r>
        </a:p>
      </dgm:t>
    </dgm:pt>
    <dgm:pt modelId="{D65E42D8-BB46-45B4-AF40-D690E5E64958}" type="parTrans" cxnId="{7EF0FD4E-E032-43EC-A94A-366114272237}">
      <dgm:prSet/>
      <dgm:spPr/>
      <dgm:t>
        <a:bodyPr/>
        <a:lstStyle/>
        <a:p>
          <a:endParaRPr lang="en-PH"/>
        </a:p>
      </dgm:t>
    </dgm:pt>
    <dgm:pt modelId="{AD2A5D43-935C-493D-AAA5-75D543ACBB5C}" type="sibTrans" cxnId="{7EF0FD4E-E032-43EC-A94A-366114272237}">
      <dgm:prSet/>
      <dgm:spPr/>
      <dgm:t>
        <a:bodyPr/>
        <a:lstStyle/>
        <a:p>
          <a:endParaRPr lang="en-PH"/>
        </a:p>
      </dgm:t>
    </dgm:pt>
    <dgm:pt modelId="{1B7B01D0-F297-479F-890E-FEA299AEE80A}">
      <dgm:prSet/>
      <dgm:spPr/>
      <dgm:t>
        <a:bodyPr/>
        <a:lstStyle/>
        <a:p>
          <a:r>
            <a:rPr lang="en-PH" dirty="0" smtClean="0"/>
            <a:t>Small scale farmers</a:t>
          </a:r>
          <a:endParaRPr lang="en-PH" dirty="0"/>
        </a:p>
      </dgm:t>
    </dgm:pt>
    <dgm:pt modelId="{887DF178-587A-4E65-8B95-D4641E6317C3}" type="parTrans" cxnId="{DE08B377-1C5B-47E7-A16B-F0B102C46AB7}">
      <dgm:prSet/>
      <dgm:spPr/>
      <dgm:t>
        <a:bodyPr/>
        <a:lstStyle/>
        <a:p>
          <a:endParaRPr lang="en-PH"/>
        </a:p>
      </dgm:t>
    </dgm:pt>
    <dgm:pt modelId="{6C00258D-0FDF-4C84-9354-43A896E7D20C}" type="sibTrans" cxnId="{DE08B377-1C5B-47E7-A16B-F0B102C46AB7}">
      <dgm:prSet/>
      <dgm:spPr/>
      <dgm:t>
        <a:bodyPr/>
        <a:lstStyle/>
        <a:p>
          <a:endParaRPr lang="en-PH"/>
        </a:p>
      </dgm:t>
    </dgm:pt>
    <dgm:pt modelId="{A5471087-C287-4278-AD7F-906AC9D41CE0}" type="pres">
      <dgm:prSet presAssocID="{C87061CE-6E86-4255-86BB-B13CBB4BEA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60E218-9015-40B5-AF94-24F920E7D0A9}" type="pres">
      <dgm:prSet presAssocID="{48093AB1-D66E-4F75-AC8E-AB6C831E7FCF}" presName="hierRoot1" presStyleCnt="0"/>
      <dgm:spPr/>
    </dgm:pt>
    <dgm:pt modelId="{A607FDCE-29C1-41F3-92C7-623F6F7CC669}" type="pres">
      <dgm:prSet presAssocID="{48093AB1-D66E-4F75-AC8E-AB6C831E7FCF}" presName="composite" presStyleCnt="0"/>
      <dgm:spPr/>
    </dgm:pt>
    <dgm:pt modelId="{2E21B5B5-BABA-4262-AEA5-C8EC8319FD82}" type="pres">
      <dgm:prSet presAssocID="{48093AB1-D66E-4F75-AC8E-AB6C831E7FCF}" presName="background" presStyleLbl="node0" presStyleIdx="0" presStyleCnt="1"/>
      <dgm:spPr/>
    </dgm:pt>
    <dgm:pt modelId="{C3CE23A2-9364-4685-932D-2020AC8B994A}" type="pres">
      <dgm:prSet presAssocID="{48093AB1-D66E-4F75-AC8E-AB6C831E7FC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214FC6A9-1500-4D23-B70D-D816E146FAD5}" type="pres">
      <dgm:prSet presAssocID="{48093AB1-D66E-4F75-AC8E-AB6C831E7FCF}" presName="hierChild2" presStyleCnt="0"/>
      <dgm:spPr/>
    </dgm:pt>
    <dgm:pt modelId="{01B9EED5-53AA-40E0-BA0E-B2E3C38561CB}" type="pres">
      <dgm:prSet presAssocID="{C221BDB4-AC68-453D-B0EE-E00C98CAEC59}" presName="Name10" presStyleLbl="parChTrans1D2" presStyleIdx="0" presStyleCnt="4"/>
      <dgm:spPr/>
    </dgm:pt>
    <dgm:pt modelId="{96E16AB5-4022-4C72-BD75-812D91821387}" type="pres">
      <dgm:prSet presAssocID="{EF7E82FE-18AE-4E23-8A69-0C791634C568}" presName="hierRoot2" presStyleCnt="0"/>
      <dgm:spPr/>
    </dgm:pt>
    <dgm:pt modelId="{1B2EF2CF-ECEE-4745-8AC2-3C4CA7EEC6CA}" type="pres">
      <dgm:prSet presAssocID="{EF7E82FE-18AE-4E23-8A69-0C791634C568}" presName="composite2" presStyleCnt="0"/>
      <dgm:spPr/>
    </dgm:pt>
    <dgm:pt modelId="{AB370DC0-735F-4645-BBB6-27FF0B561D83}" type="pres">
      <dgm:prSet presAssocID="{EF7E82FE-18AE-4E23-8A69-0C791634C568}" presName="background2" presStyleLbl="node2" presStyleIdx="0" presStyleCnt="4"/>
      <dgm:spPr/>
    </dgm:pt>
    <dgm:pt modelId="{75B30E7A-3128-4EE4-8DD5-B67A6D6B9E02}" type="pres">
      <dgm:prSet presAssocID="{EF7E82FE-18AE-4E23-8A69-0C791634C56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BADA77F-3F59-4791-AC5E-F84993AA0529}" type="pres">
      <dgm:prSet presAssocID="{EF7E82FE-18AE-4E23-8A69-0C791634C568}" presName="hierChild3" presStyleCnt="0"/>
      <dgm:spPr/>
    </dgm:pt>
    <dgm:pt modelId="{EFAFA817-6B36-458C-8BE3-85AA9396F292}" type="pres">
      <dgm:prSet presAssocID="{AD53AA59-FCFA-4FC3-8F79-05ACF87B5B49}" presName="Name17" presStyleLbl="parChTrans1D3" presStyleIdx="0" presStyleCnt="5"/>
      <dgm:spPr/>
    </dgm:pt>
    <dgm:pt modelId="{EBCC9763-698F-44BE-B607-726CBC6BEB67}" type="pres">
      <dgm:prSet presAssocID="{6768EA6E-AB79-4F17-93BD-B1DFF4C9CD08}" presName="hierRoot3" presStyleCnt="0"/>
      <dgm:spPr/>
    </dgm:pt>
    <dgm:pt modelId="{FDB54FED-4FF3-4DFB-B23B-D13085691CDB}" type="pres">
      <dgm:prSet presAssocID="{6768EA6E-AB79-4F17-93BD-B1DFF4C9CD08}" presName="composite3" presStyleCnt="0"/>
      <dgm:spPr/>
    </dgm:pt>
    <dgm:pt modelId="{477482CC-F000-4334-96A5-887CF28C20E7}" type="pres">
      <dgm:prSet presAssocID="{6768EA6E-AB79-4F17-93BD-B1DFF4C9CD08}" presName="background3" presStyleLbl="node3" presStyleIdx="0" presStyleCnt="5"/>
      <dgm:spPr/>
    </dgm:pt>
    <dgm:pt modelId="{A5688624-1318-49CE-B38B-2ED1841F8A56}" type="pres">
      <dgm:prSet presAssocID="{6768EA6E-AB79-4F17-93BD-B1DFF4C9CD08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AC282194-CDEE-47FC-A479-A5EFCFCDE884}" type="pres">
      <dgm:prSet presAssocID="{6768EA6E-AB79-4F17-93BD-B1DFF4C9CD08}" presName="hierChild4" presStyleCnt="0"/>
      <dgm:spPr/>
    </dgm:pt>
    <dgm:pt modelId="{2D8EEC15-75A6-4A6C-A367-AB07B1DFDA3B}" type="pres">
      <dgm:prSet presAssocID="{045EA8DE-D802-402E-99EE-4BB6F69AB9D0}" presName="Name23" presStyleLbl="parChTrans1D4" presStyleIdx="0" presStyleCnt="8"/>
      <dgm:spPr/>
    </dgm:pt>
    <dgm:pt modelId="{D4C7753A-94FE-4522-BBE3-1739E518524B}" type="pres">
      <dgm:prSet presAssocID="{50BD8C2F-3BEA-4DC0-9B12-10FCCEB24030}" presName="hierRoot4" presStyleCnt="0"/>
      <dgm:spPr/>
    </dgm:pt>
    <dgm:pt modelId="{C220FAE2-F3E8-4437-A2C4-DB683DA49C17}" type="pres">
      <dgm:prSet presAssocID="{50BD8C2F-3BEA-4DC0-9B12-10FCCEB24030}" presName="composite4" presStyleCnt="0"/>
      <dgm:spPr/>
    </dgm:pt>
    <dgm:pt modelId="{02BA7569-E920-4BB2-963F-5AE4390A4AA1}" type="pres">
      <dgm:prSet presAssocID="{50BD8C2F-3BEA-4DC0-9B12-10FCCEB24030}" presName="background4" presStyleLbl="node4" presStyleIdx="0" presStyleCnt="8"/>
      <dgm:spPr/>
    </dgm:pt>
    <dgm:pt modelId="{CE29A0B1-736D-468E-AA86-EC9A03915875}" type="pres">
      <dgm:prSet presAssocID="{50BD8C2F-3BEA-4DC0-9B12-10FCCEB24030}" presName="text4" presStyleLbl="fgAcc4" presStyleIdx="0" presStyleCnt="8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DF0D13CC-1B1C-4B53-BB23-59D87E639B1B}" type="pres">
      <dgm:prSet presAssocID="{50BD8C2F-3BEA-4DC0-9B12-10FCCEB24030}" presName="hierChild5" presStyleCnt="0"/>
      <dgm:spPr/>
    </dgm:pt>
    <dgm:pt modelId="{032EBE4B-A7AB-4CF3-B90D-D0A432274107}" type="pres">
      <dgm:prSet presAssocID="{CF2504D2-8ACE-4300-84AA-1C9161C7A92B}" presName="Name10" presStyleLbl="parChTrans1D2" presStyleIdx="1" presStyleCnt="4"/>
      <dgm:spPr/>
    </dgm:pt>
    <dgm:pt modelId="{5DFA48B4-EB4B-4207-AAF9-C6CE3B6A40B1}" type="pres">
      <dgm:prSet presAssocID="{D8D22149-5A01-4650-B3DC-8D1FCC866AAF}" presName="hierRoot2" presStyleCnt="0"/>
      <dgm:spPr/>
    </dgm:pt>
    <dgm:pt modelId="{87C55C22-7254-4B04-83FD-8823C4E56BCC}" type="pres">
      <dgm:prSet presAssocID="{D8D22149-5A01-4650-B3DC-8D1FCC866AAF}" presName="composite2" presStyleCnt="0"/>
      <dgm:spPr/>
    </dgm:pt>
    <dgm:pt modelId="{31CE594E-C363-4444-AACE-0558E6744DD3}" type="pres">
      <dgm:prSet presAssocID="{D8D22149-5A01-4650-B3DC-8D1FCC866AAF}" presName="background2" presStyleLbl="node2" presStyleIdx="1" presStyleCnt="4"/>
      <dgm:spPr/>
    </dgm:pt>
    <dgm:pt modelId="{08785785-188D-4EF1-BC6C-42478BA06C6B}" type="pres">
      <dgm:prSet presAssocID="{D8D22149-5A01-4650-B3DC-8D1FCC866AA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30E13536-AB01-48DE-8A88-0BE8972EEAB9}" type="pres">
      <dgm:prSet presAssocID="{D8D22149-5A01-4650-B3DC-8D1FCC866AAF}" presName="hierChild3" presStyleCnt="0"/>
      <dgm:spPr/>
    </dgm:pt>
    <dgm:pt modelId="{3AD5B226-C0CD-4801-849C-C00AE15C9C32}" type="pres">
      <dgm:prSet presAssocID="{A4DAF12C-3804-4912-9C0A-9087679F8C6F}" presName="Name17" presStyleLbl="parChTrans1D3" presStyleIdx="1" presStyleCnt="5"/>
      <dgm:spPr/>
    </dgm:pt>
    <dgm:pt modelId="{AE013AB6-7CC1-4608-98F8-94E8EF2CA66C}" type="pres">
      <dgm:prSet presAssocID="{52E180EB-BD63-4FE4-8C0F-7ADBF08F0E36}" presName="hierRoot3" presStyleCnt="0"/>
      <dgm:spPr/>
    </dgm:pt>
    <dgm:pt modelId="{FEE613BF-42F4-4670-9BD4-C81558D80DF9}" type="pres">
      <dgm:prSet presAssocID="{52E180EB-BD63-4FE4-8C0F-7ADBF08F0E36}" presName="composite3" presStyleCnt="0"/>
      <dgm:spPr/>
    </dgm:pt>
    <dgm:pt modelId="{A4D91E71-5735-4104-BB1F-4455DB4DD653}" type="pres">
      <dgm:prSet presAssocID="{52E180EB-BD63-4FE4-8C0F-7ADBF08F0E36}" presName="background3" presStyleLbl="node3" presStyleIdx="1" presStyleCnt="5"/>
      <dgm:spPr/>
    </dgm:pt>
    <dgm:pt modelId="{84B471BE-4C84-4FBA-B860-FA90227C325C}" type="pres">
      <dgm:prSet presAssocID="{52E180EB-BD63-4FE4-8C0F-7ADBF08F0E3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4C5B8B81-3A6E-4E33-8BCE-1D844A5A0C44}" type="pres">
      <dgm:prSet presAssocID="{52E180EB-BD63-4FE4-8C0F-7ADBF08F0E36}" presName="hierChild4" presStyleCnt="0"/>
      <dgm:spPr/>
    </dgm:pt>
    <dgm:pt modelId="{F88E109F-0801-4AF1-AB06-EC584352DD40}" type="pres">
      <dgm:prSet presAssocID="{D66AE942-4691-40F5-94A5-29D787F7AC79}" presName="Name23" presStyleLbl="parChTrans1D4" presStyleIdx="1" presStyleCnt="8"/>
      <dgm:spPr/>
    </dgm:pt>
    <dgm:pt modelId="{0973B510-0852-4006-96CB-9C827833A293}" type="pres">
      <dgm:prSet presAssocID="{E8784766-E93C-441B-A07E-23098528E186}" presName="hierRoot4" presStyleCnt="0"/>
      <dgm:spPr/>
    </dgm:pt>
    <dgm:pt modelId="{90C0E488-9A65-48F3-8E44-1EA057B40E61}" type="pres">
      <dgm:prSet presAssocID="{E8784766-E93C-441B-A07E-23098528E186}" presName="composite4" presStyleCnt="0"/>
      <dgm:spPr/>
    </dgm:pt>
    <dgm:pt modelId="{EDC92986-0D76-4B65-9D5E-4E8FB11CCD70}" type="pres">
      <dgm:prSet presAssocID="{E8784766-E93C-441B-A07E-23098528E186}" presName="background4" presStyleLbl="node4" presStyleIdx="1" presStyleCnt="8"/>
      <dgm:spPr/>
    </dgm:pt>
    <dgm:pt modelId="{6BB5CF41-38A1-498A-B22D-456F5A2EE2F3}" type="pres">
      <dgm:prSet presAssocID="{E8784766-E93C-441B-A07E-23098528E186}" presName="text4" presStyleLbl="fgAcc4" presStyleIdx="1" presStyleCnt="8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B44E8A67-33FB-4D83-972D-FC016A2A1B51}" type="pres">
      <dgm:prSet presAssocID="{E8784766-E93C-441B-A07E-23098528E186}" presName="hierChild5" presStyleCnt="0"/>
      <dgm:spPr/>
    </dgm:pt>
    <dgm:pt modelId="{70047C2A-B33B-447A-B841-3DEE25295B1C}" type="pres">
      <dgm:prSet presAssocID="{6CD0522B-1A93-4C85-8581-9943643AB8D7}" presName="Name17" presStyleLbl="parChTrans1D3" presStyleIdx="2" presStyleCnt="5"/>
      <dgm:spPr/>
    </dgm:pt>
    <dgm:pt modelId="{C9CB391F-4B9E-4D08-AC83-9DF6A61B749A}" type="pres">
      <dgm:prSet presAssocID="{71C444C2-6E6B-4E6A-A21A-7FC10E10025A}" presName="hierRoot3" presStyleCnt="0"/>
      <dgm:spPr/>
    </dgm:pt>
    <dgm:pt modelId="{0278D412-295A-41BC-9719-D5F10AA2D5BB}" type="pres">
      <dgm:prSet presAssocID="{71C444C2-6E6B-4E6A-A21A-7FC10E10025A}" presName="composite3" presStyleCnt="0"/>
      <dgm:spPr/>
    </dgm:pt>
    <dgm:pt modelId="{CB525FFB-536E-4278-B611-4A11EC9D427B}" type="pres">
      <dgm:prSet presAssocID="{71C444C2-6E6B-4E6A-A21A-7FC10E10025A}" presName="background3" presStyleLbl="node3" presStyleIdx="2" presStyleCnt="5"/>
      <dgm:spPr/>
    </dgm:pt>
    <dgm:pt modelId="{6C3FF05D-940D-4E67-B732-860F2C33AA29}" type="pres">
      <dgm:prSet presAssocID="{71C444C2-6E6B-4E6A-A21A-7FC10E10025A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8A6017EF-C469-48DA-A2F0-4260BE47D03F}" type="pres">
      <dgm:prSet presAssocID="{71C444C2-6E6B-4E6A-A21A-7FC10E10025A}" presName="hierChild4" presStyleCnt="0"/>
      <dgm:spPr/>
    </dgm:pt>
    <dgm:pt modelId="{EF2C66A5-5831-45B2-82A1-36DF3999B9BC}" type="pres">
      <dgm:prSet presAssocID="{2939BFB0-2F89-4284-AAF7-80A034384BBE}" presName="Name23" presStyleLbl="parChTrans1D4" presStyleIdx="2" presStyleCnt="8"/>
      <dgm:spPr/>
    </dgm:pt>
    <dgm:pt modelId="{515711C0-3899-4635-A211-62DAA37EDC27}" type="pres">
      <dgm:prSet presAssocID="{29F03406-7DD2-4AAE-96A4-741AF5CAD710}" presName="hierRoot4" presStyleCnt="0"/>
      <dgm:spPr/>
    </dgm:pt>
    <dgm:pt modelId="{0562B094-AAB5-4964-865F-5333C07C00D3}" type="pres">
      <dgm:prSet presAssocID="{29F03406-7DD2-4AAE-96A4-741AF5CAD710}" presName="composite4" presStyleCnt="0"/>
      <dgm:spPr/>
    </dgm:pt>
    <dgm:pt modelId="{97038E0F-B8C9-4DC9-9268-22F995B50768}" type="pres">
      <dgm:prSet presAssocID="{29F03406-7DD2-4AAE-96A4-741AF5CAD710}" presName="background4" presStyleLbl="node4" presStyleIdx="2" presStyleCnt="8"/>
      <dgm:spPr/>
    </dgm:pt>
    <dgm:pt modelId="{D655508C-4377-4A34-A3D1-385A7B8798CA}" type="pres">
      <dgm:prSet presAssocID="{29F03406-7DD2-4AAE-96A4-741AF5CAD710}" presName="text4" presStyleLbl="fgAcc4" presStyleIdx="2" presStyleCnt="8">
        <dgm:presLayoutVars>
          <dgm:chPref val="3"/>
        </dgm:presLayoutVars>
      </dgm:prSet>
      <dgm:spPr/>
    </dgm:pt>
    <dgm:pt modelId="{D200FCCA-D85D-49B5-9E43-973E51C26FF8}" type="pres">
      <dgm:prSet presAssocID="{29F03406-7DD2-4AAE-96A4-741AF5CAD710}" presName="hierChild5" presStyleCnt="0"/>
      <dgm:spPr/>
    </dgm:pt>
    <dgm:pt modelId="{8E256327-9552-4AC6-BE1B-AD098DBA4E3E}" type="pres">
      <dgm:prSet presAssocID="{DF9AE2AF-5F40-4B10-9243-91F3761E0B8D}" presName="Name23" presStyleLbl="parChTrans1D4" presStyleIdx="3" presStyleCnt="8"/>
      <dgm:spPr/>
    </dgm:pt>
    <dgm:pt modelId="{ED28CF77-DE10-481C-9781-82FFF77938A4}" type="pres">
      <dgm:prSet presAssocID="{E991F939-67AF-43A1-B9F8-A558DBBAB3D5}" presName="hierRoot4" presStyleCnt="0"/>
      <dgm:spPr/>
    </dgm:pt>
    <dgm:pt modelId="{77197E9C-A367-4702-9068-C121096F4B76}" type="pres">
      <dgm:prSet presAssocID="{E991F939-67AF-43A1-B9F8-A558DBBAB3D5}" presName="composite4" presStyleCnt="0"/>
      <dgm:spPr/>
    </dgm:pt>
    <dgm:pt modelId="{C158D343-47D9-408C-827F-ED52D79B9A56}" type="pres">
      <dgm:prSet presAssocID="{E991F939-67AF-43A1-B9F8-A558DBBAB3D5}" presName="background4" presStyleLbl="node4" presStyleIdx="3" presStyleCnt="8"/>
      <dgm:spPr/>
    </dgm:pt>
    <dgm:pt modelId="{1EC124DE-0338-47AB-9774-8A9D35F09069}" type="pres">
      <dgm:prSet presAssocID="{E991F939-67AF-43A1-B9F8-A558DBBAB3D5}" presName="text4" presStyleLbl="fgAcc4" presStyleIdx="3" presStyleCnt="8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C316C493-0A1B-4355-9C24-D31A8106A041}" type="pres">
      <dgm:prSet presAssocID="{E991F939-67AF-43A1-B9F8-A558DBBAB3D5}" presName="hierChild5" presStyleCnt="0"/>
      <dgm:spPr/>
    </dgm:pt>
    <dgm:pt modelId="{E0D382F3-2933-4DD7-9254-5904B123E396}" type="pres">
      <dgm:prSet presAssocID="{7699F380-BD69-47EC-ADFC-F0BB6F72E853}" presName="Name23" presStyleLbl="parChTrans1D4" presStyleIdx="4" presStyleCnt="8"/>
      <dgm:spPr/>
    </dgm:pt>
    <dgm:pt modelId="{147AD9A5-8163-417A-AB97-752818BAA896}" type="pres">
      <dgm:prSet presAssocID="{F7C25ABF-D4E0-4D18-B115-F7AB73FBA4A2}" presName="hierRoot4" presStyleCnt="0"/>
      <dgm:spPr/>
    </dgm:pt>
    <dgm:pt modelId="{984E67BE-2186-4ED9-8862-5FA1EA7153DE}" type="pres">
      <dgm:prSet presAssocID="{F7C25ABF-D4E0-4D18-B115-F7AB73FBA4A2}" presName="composite4" presStyleCnt="0"/>
      <dgm:spPr/>
    </dgm:pt>
    <dgm:pt modelId="{1E29B592-4B2D-49F6-B3BF-9ED7427BD50C}" type="pres">
      <dgm:prSet presAssocID="{F7C25ABF-D4E0-4D18-B115-F7AB73FBA4A2}" presName="background4" presStyleLbl="node4" presStyleIdx="4" presStyleCnt="8"/>
      <dgm:spPr/>
    </dgm:pt>
    <dgm:pt modelId="{0BAFF861-04A0-4D7B-9D5A-5D28C823EB92}" type="pres">
      <dgm:prSet presAssocID="{F7C25ABF-D4E0-4D18-B115-F7AB73FBA4A2}" presName="text4" presStyleLbl="fgAcc4" presStyleIdx="4" presStyleCnt="8">
        <dgm:presLayoutVars>
          <dgm:chPref val="3"/>
        </dgm:presLayoutVars>
      </dgm:prSet>
      <dgm:spPr/>
    </dgm:pt>
    <dgm:pt modelId="{AA75A621-6E39-4D08-A5D9-CD4BEB1926ED}" type="pres">
      <dgm:prSet presAssocID="{F7C25ABF-D4E0-4D18-B115-F7AB73FBA4A2}" presName="hierChild5" presStyleCnt="0"/>
      <dgm:spPr/>
    </dgm:pt>
    <dgm:pt modelId="{B599C0C4-03DD-4A64-84EF-CE68FFF64641}" type="pres">
      <dgm:prSet presAssocID="{0642B6DE-3E58-49FD-8098-50773AC4D8A3}" presName="Name23" presStyleLbl="parChTrans1D4" presStyleIdx="5" presStyleCnt="8"/>
      <dgm:spPr/>
    </dgm:pt>
    <dgm:pt modelId="{846D8046-50CA-4D01-A230-E15CB7E9B1A8}" type="pres">
      <dgm:prSet presAssocID="{F3A8FFE6-18BF-4B9E-B547-B3A5273953F5}" presName="hierRoot4" presStyleCnt="0"/>
      <dgm:spPr/>
    </dgm:pt>
    <dgm:pt modelId="{452B0BC5-7376-4CF5-B91C-64F275CE6428}" type="pres">
      <dgm:prSet presAssocID="{F3A8FFE6-18BF-4B9E-B547-B3A5273953F5}" presName="composite4" presStyleCnt="0"/>
      <dgm:spPr/>
    </dgm:pt>
    <dgm:pt modelId="{B6818BB9-0202-4DF4-84C2-63D32792ED00}" type="pres">
      <dgm:prSet presAssocID="{F3A8FFE6-18BF-4B9E-B547-B3A5273953F5}" presName="background4" presStyleLbl="node4" presStyleIdx="5" presStyleCnt="8"/>
      <dgm:spPr/>
    </dgm:pt>
    <dgm:pt modelId="{8362FA38-A6A0-4737-B27F-69DBBAA0AD22}" type="pres">
      <dgm:prSet presAssocID="{F3A8FFE6-18BF-4B9E-B547-B3A5273953F5}" presName="text4" presStyleLbl="fgAcc4" presStyleIdx="5" presStyleCnt="8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9419B462-0280-45A7-84D9-251CA3E71FA0}" type="pres">
      <dgm:prSet presAssocID="{F3A8FFE6-18BF-4B9E-B547-B3A5273953F5}" presName="hierChild5" presStyleCnt="0"/>
      <dgm:spPr/>
    </dgm:pt>
    <dgm:pt modelId="{67C72B42-A638-4EA5-9AC6-1579108263CE}" type="pres">
      <dgm:prSet presAssocID="{B9AD2D09-6971-4C82-8298-167A8E6D6285}" presName="Name23" presStyleLbl="parChTrans1D4" presStyleIdx="6" presStyleCnt="8"/>
      <dgm:spPr/>
    </dgm:pt>
    <dgm:pt modelId="{7151697D-74B1-4728-9933-B6FF56D3F181}" type="pres">
      <dgm:prSet presAssocID="{B1C5FF82-E4A2-48AB-A40D-CF8F88D10AEC}" presName="hierRoot4" presStyleCnt="0"/>
      <dgm:spPr/>
    </dgm:pt>
    <dgm:pt modelId="{647214AA-E2C5-410A-84B4-0166A49F5066}" type="pres">
      <dgm:prSet presAssocID="{B1C5FF82-E4A2-48AB-A40D-CF8F88D10AEC}" presName="composite4" presStyleCnt="0"/>
      <dgm:spPr/>
    </dgm:pt>
    <dgm:pt modelId="{87CDD9B0-272A-449D-A98B-654AC4E95404}" type="pres">
      <dgm:prSet presAssocID="{B1C5FF82-E4A2-48AB-A40D-CF8F88D10AEC}" presName="background4" presStyleLbl="node4" presStyleIdx="6" presStyleCnt="8"/>
      <dgm:spPr/>
    </dgm:pt>
    <dgm:pt modelId="{A576B9D4-6D70-4C53-9DF2-3A041B9411A1}" type="pres">
      <dgm:prSet presAssocID="{B1C5FF82-E4A2-48AB-A40D-CF8F88D10AEC}" presName="text4" presStyleLbl="fgAcc4" presStyleIdx="6" presStyleCnt="8">
        <dgm:presLayoutVars>
          <dgm:chPref val="3"/>
        </dgm:presLayoutVars>
      </dgm:prSet>
      <dgm:spPr/>
    </dgm:pt>
    <dgm:pt modelId="{AFF13403-27B2-41D4-91C9-AE6052C1A4AF}" type="pres">
      <dgm:prSet presAssocID="{B1C5FF82-E4A2-48AB-A40D-CF8F88D10AEC}" presName="hierChild5" presStyleCnt="0"/>
      <dgm:spPr/>
    </dgm:pt>
    <dgm:pt modelId="{4A58D780-C3C6-472B-BC5C-EBB9DC981F97}" type="pres">
      <dgm:prSet presAssocID="{0CB27068-5B89-4147-A500-D94BBD5893AC}" presName="Name10" presStyleLbl="parChTrans1D2" presStyleIdx="2" presStyleCnt="4"/>
      <dgm:spPr/>
    </dgm:pt>
    <dgm:pt modelId="{3479AB74-071A-4B4B-BFE0-94F0F09A6C28}" type="pres">
      <dgm:prSet presAssocID="{38CFC1E1-6916-4F22-A963-5F2EB73253DF}" presName="hierRoot2" presStyleCnt="0"/>
      <dgm:spPr/>
    </dgm:pt>
    <dgm:pt modelId="{B341BEC3-439F-4586-82E8-F5338CA3570B}" type="pres">
      <dgm:prSet presAssocID="{38CFC1E1-6916-4F22-A963-5F2EB73253DF}" presName="composite2" presStyleCnt="0"/>
      <dgm:spPr/>
    </dgm:pt>
    <dgm:pt modelId="{1319C01F-4624-4542-B1FA-7EB40284B9AF}" type="pres">
      <dgm:prSet presAssocID="{38CFC1E1-6916-4F22-A963-5F2EB73253DF}" presName="background2" presStyleLbl="node2" presStyleIdx="2" presStyleCnt="4"/>
      <dgm:spPr/>
    </dgm:pt>
    <dgm:pt modelId="{7BC5B6D2-2FCE-4E6B-A8F5-98561B156790}" type="pres">
      <dgm:prSet presAssocID="{38CFC1E1-6916-4F22-A963-5F2EB73253D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D54F883F-CF10-4BCB-AD48-279D396B8509}" type="pres">
      <dgm:prSet presAssocID="{38CFC1E1-6916-4F22-A963-5F2EB73253DF}" presName="hierChild3" presStyleCnt="0"/>
      <dgm:spPr/>
    </dgm:pt>
    <dgm:pt modelId="{A89C05F1-B368-4791-8D0D-2BBF758100F8}" type="pres">
      <dgm:prSet presAssocID="{979DE866-4D10-4795-AC10-22A2E857B9B6}" presName="Name10" presStyleLbl="parChTrans1D2" presStyleIdx="3" presStyleCnt="4"/>
      <dgm:spPr/>
    </dgm:pt>
    <dgm:pt modelId="{A715F367-8472-4244-BC76-F72F0AA06608}" type="pres">
      <dgm:prSet presAssocID="{C627958E-7014-4B91-8406-077A510230F9}" presName="hierRoot2" presStyleCnt="0"/>
      <dgm:spPr/>
    </dgm:pt>
    <dgm:pt modelId="{72A9F113-AADC-4BB1-8EB4-A3CF06B617A8}" type="pres">
      <dgm:prSet presAssocID="{C627958E-7014-4B91-8406-077A510230F9}" presName="composite2" presStyleCnt="0"/>
      <dgm:spPr/>
    </dgm:pt>
    <dgm:pt modelId="{8CDF39B3-8608-46CD-9C49-AFF8F6EEB0E1}" type="pres">
      <dgm:prSet presAssocID="{C627958E-7014-4B91-8406-077A510230F9}" presName="background2" presStyleLbl="node2" presStyleIdx="3" presStyleCnt="4"/>
      <dgm:spPr/>
    </dgm:pt>
    <dgm:pt modelId="{46DBC310-BB11-4B1F-B7D7-2E0BC9CD307B}" type="pres">
      <dgm:prSet presAssocID="{C627958E-7014-4B91-8406-077A510230F9}" presName="text2" presStyleLbl="fgAcc2" presStyleIdx="3" presStyleCnt="4" custScaleX="196966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7E79BC13-E1B2-4D78-93C7-7A6CA24D02CB}" type="pres">
      <dgm:prSet presAssocID="{C627958E-7014-4B91-8406-077A510230F9}" presName="hierChild3" presStyleCnt="0"/>
      <dgm:spPr/>
    </dgm:pt>
    <dgm:pt modelId="{0DD3EF05-3C6C-4D0C-AE64-73AA607C5016}" type="pres">
      <dgm:prSet presAssocID="{0CC42778-0458-44E6-B5B3-5ACAFFA7E2FB}" presName="Name17" presStyleLbl="parChTrans1D3" presStyleIdx="3" presStyleCnt="5"/>
      <dgm:spPr/>
    </dgm:pt>
    <dgm:pt modelId="{47DF3958-2FFB-4996-BDA7-85051553F8E9}" type="pres">
      <dgm:prSet presAssocID="{26D9C898-1EF0-42B4-8775-F21A381544FF}" presName="hierRoot3" presStyleCnt="0"/>
      <dgm:spPr/>
    </dgm:pt>
    <dgm:pt modelId="{E6D5821B-E717-4C5E-BBAB-F4C1F11E7F52}" type="pres">
      <dgm:prSet presAssocID="{26D9C898-1EF0-42B4-8775-F21A381544FF}" presName="composite3" presStyleCnt="0"/>
      <dgm:spPr/>
    </dgm:pt>
    <dgm:pt modelId="{FAE720DA-16A3-4D7F-B7BB-85D1DF1F6E16}" type="pres">
      <dgm:prSet presAssocID="{26D9C898-1EF0-42B4-8775-F21A381544FF}" presName="background3" presStyleLbl="node3" presStyleIdx="3" presStyleCnt="5"/>
      <dgm:spPr/>
    </dgm:pt>
    <dgm:pt modelId="{23B76F99-4EF1-43D1-950A-25F7542D9641}" type="pres">
      <dgm:prSet presAssocID="{26D9C898-1EF0-42B4-8775-F21A381544FF}" presName="text3" presStyleLbl="fgAcc3" presStyleIdx="3" presStyleCnt="5">
        <dgm:presLayoutVars>
          <dgm:chPref val="3"/>
        </dgm:presLayoutVars>
      </dgm:prSet>
      <dgm:spPr/>
    </dgm:pt>
    <dgm:pt modelId="{1D3FB8A1-CE18-44CE-B4AB-4D4EF1A81F50}" type="pres">
      <dgm:prSet presAssocID="{26D9C898-1EF0-42B4-8775-F21A381544FF}" presName="hierChild4" presStyleCnt="0"/>
      <dgm:spPr/>
    </dgm:pt>
    <dgm:pt modelId="{656CB569-5195-4F7F-BA6F-77CF1EEE8155}" type="pres">
      <dgm:prSet presAssocID="{887DF178-587A-4E65-8B95-D4641E6317C3}" presName="Name23" presStyleLbl="parChTrans1D4" presStyleIdx="7" presStyleCnt="8"/>
      <dgm:spPr/>
    </dgm:pt>
    <dgm:pt modelId="{F9375869-7DD9-4735-8F24-FF60DB98DEC6}" type="pres">
      <dgm:prSet presAssocID="{1B7B01D0-F297-479F-890E-FEA299AEE80A}" presName="hierRoot4" presStyleCnt="0"/>
      <dgm:spPr/>
    </dgm:pt>
    <dgm:pt modelId="{1A4E53E4-8A58-4F11-8A76-384162AF74D9}" type="pres">
      <dgm:prSet presAssocID="{1B7B01D0-F297-479F-890E-FEA299AEE80A}" presName="composite4" presStyleCnt="0"/>
      <dgm:spPr/>
    </dgm:pt>
    <dgm:pt modelId="{870DB50B-217C-4976-A4D1-8AD09033E5D3}" type="pres">
      <dgm:prSet presAssocID="{1B7B01D0-F297-479F-890E-FEA299AEE80A}" presName="background4" presStyleLbl="node4" presStyleIdx="7" presStyleCnt="8"/>
      <dgm:spPr/>
    </dgm:pt>
    <dgm:pt modelId="{C828AC79-DAEF-4594-A4A0-3905B2E18317}" type="pres">
      <dgm:prSet presAssocID="{1B7B01D0-F297-479F-890E-FEA299AEE80A}" presName="text4" presStyleLbl="fgAcc4" presStyleIdx="7" presStyleCnt="8">
        <dgm:presLayoutVars>
          <dgm:chPref val="3"/>
        </dgm:presLayoutVars>
      </dgm:prSet>
      <dgm:spPr/>
    </dgm:pt>
    <dgm:pt modelId="{52B35FA4-F349-42CD-814A-78110E0459B2}" type="pres">
      <dgm:prSet presAssocID="{1B7B01D0-F297-479F-890E-FEA299AEE80A}" presName="hierChild5" presStyleCnt="0"/>
      <dgm:spPr/>
    </dgm:pt>
    <dgm:pt modelId="{79F8771D-4E42-4101-BC72-2DE24D8EEC70}" type="pres">
      <dgm:prSet presAssocID="{D65E42D8-BB46-45B4-AF40-D690E5E64958}" presName="Name17" presStyleLbl="parChTrans1D3" presStyleIdx="4" presStyleCnt="5"/>
      <dgm:spPr/>
    </dgm:pt>
    <dgm:pt modelId="{00CAD75C-1BDB-4BC6-BBD4-6FACD28444DD}" type="pres">
      <dgm:prSet presAssocID="{D31E7C51-B9AC-4C6E-899B-6E5B8DD1E4DB}" presName="hierRoot3" presStyleCnt="0"/>
      <dgm:spPr/>
    </dgm:pt>
    <dgm:pt modelId="{062ECB64-16F1-458E-8C3D-75325132F49F}" type="pres">
      <dgm:prSet presAssocID="{D31E7C51-B9AC-4C6E-899B-6E5B8DD1E4DB}" presName="composite3" presStyleCnt="0"/>
      <dgm:spPr/>
    </dgm:pt>
    <dgm:pt modelId="{A9555A98-1362-49D8-857A-97C62C1B8946}" type="pres">
      <dgm:prSet presAssocID="{D31E7C51-B9AC-4C6E-899B-6E5B8DD1E4DB}" presName="background3" presStyleLbl="node3" presStyleIdx="4" presStyleCnt="5"/>
      <dgm:spPr/>
    </dgm:pt>
    <dgm:pt modelId="{85C8845E-9020-49ED-8B73-4A194B96D794}" type="pres">
      <dgm:prSet presAssocID="{D31E7C51-B9AC-4C6E-899B-6E5B8DD1E4DB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E850758D-4E57-4AF3-BFC5-DFB535DA6DD0}" type="pres">
      <dgm:prSet presAssocID="{D31E7C51-B9AC-4C6E-899B-6E5B8DD1E4DB}" presName="hierChild4" presStyleCnt="0"/>
      <dgm:spPr/>
    </dgm:pt>
  </dgm:ptLst>
  <dgm:cxnLst>
    <dgm:cxn modelId="{436E21A2-BB69-4A8E-8AD5-B158B920A90F}" type="presOf" srcId="{EF7E82FE-18AE-4E23-8A69-0C791634C568}" destId="{75B30E7A-3128-4EE4-8DD5-B67A6D6B9E02}" srcOrd="0" destOrd="0" presId="urn:microsoft.com/office/officeart/2005/8/layout/hierarchy1"/>
    <dgm:cxn modelId="{7EF0FD4E-E032-43EC-A94A-366114272237}" srcId="{C627958E-7014-4B91-8406-077A510230F9}" destId="{D31E7C51-B9AC-4C6E-899B-6E5B8DD1E4DB}" srcOrd="1" destOrd="0" parTransId="{D65E42D8-BB46-45B4-AF40-D690E5E64958}" sibTransId="{AD2A5D43-935C-493D-AAA5-75D543ACBB5C}"/>
    <dgm:cxn modelId="{E8D2E7D8-5CB0-4C1F-B1D6-640FEF2A0BFD}" type="presOf" srcId="{6768EA6E-AB79-4F17-93BD-B1DFF4C9CD08}" destId="{A5688624-1318-49CE-B38B-2ED1841F8A56}" srcOrd="0" destOrd="0" presId="urn:microsoft.com/office/officeart/2005/8/layout/hierarchy1"/>
    <dgm:cxn modelId="{96EE5FC2-31B3-4632-98F2-CCD70F570D03}" type="presOf" srcId="{AD53AA59-FCFA-4FC3-8F79-05ACF87B5B49}" destId="{EFAFA817-6B36-458C-8BE3-85AA9396F292}" srcOrd="0" destOrd="0" presId="urn:microsoft.com/office/officeart/2005/8/layout/hierarchy1"/>
    <dgm:cxn modelId="{355B21A2-C31B-4A2A-87B8-29C1F1380343}" type="presOf" srcId="{71C444C2-6E6B-4E6A-A21A-7FC10E10025A}" destId="{6C3FF05D-940D-4E67-B732-860F2C33AA29}" srcOrd="0" destOrd="0" presId="urn:microsoft.com/office/officeart/2005/8/layout/hierarchy1"/>
    <dgm:cxn modelId="{AE75FF6B-1C9B-44BE-A25A-5C150D06D3EA}" type="presOf" srcId="{D65E42D8-BB46-45B4-AF40-D690E5E64958}" destId="{79F8771D-4E42-4101-BC72-2DE24D8EEC70}" srcOrd="0" destOrd="0" presId="urn:microsoft.com/office/officeart/2005/8/layout/hierarchy1"/>
    <dgm:cxn modelId="{46A3390D-8719-41CD-B542-10724428C2AF}" type="presOf" srcId="{6CD0522B-1A93-4C85-8581-9943643AB8D7}" destId="{70047C2A-B33B-447A-B841-3DEE25295B1C}" srcOrd="0" destOrd="0" presId="urn:microsoft.com/office/officeart/2005/8/layout/hierarchy1"/>
    <dgm:cxn modelId="{9ABC0A1B-5873-4E40-8A66-2C0B867EBD63}" type="presOf" srcId="{045EA8DE-D802-402E-99EE-4BB6F69AB9D0}" destId="{2D8EEC15-75A6-4A6C-A367-AB07B1DFDA3B}" srcOrd="0" destOrd="0" presId="urn:microsoft.com/office/officeart/2005/8/layout/hierarchy1"/>
    <dgm:cxn modelId="{5CDCC2F2-2D10-4673-A157-737C291985E7}" type="presOf" srcId="{29F03406-7DD2-4AAE-96A4-741AF5CAD710}" destId="{D655508C-4377-4A34-A3D1-385A7B8798CA}" srcOrd="0" destOrd="0" presId="urn:microsoft.com/office/officeart/2005/8/layout/hierarchy1"/>
    <dgm:cxn modelId="{6FF6D9BC-CAC9-489F-875A-654E69B0B840}" type="presOf" srcId="{2939BFB0-2F89-4284-AAF7-80A034384BBE}" destId="{EF2C66A5-5831-45B2-82A1-36DF3999B9BC}" srcOrd="0" destOrd="0" presId="urn:microsoft.com/office/officeart/2005/8/layout/hierarchy1"/>
    <dgm:cxn modelId="{23F8CACB-E31D-47DD-99F3-AC992CB8403F}" type="presOf" srcId="{7699F380-BD69-47EC-ADFC-F0BB6F72E853}" destId="{E0D382F3-2933-4DD7-9254-5904B123E396}" srcOrd="0" destOrd="0" presId="urn:microsoft.com/office/officeart/2005/8/layout/hierarchy1"/>
    <dgm:cxn modelId="{86F905F4-D4AC-48D8-A811-02997955CC84}" srcId="{F3A8FFE6-18BF-4B9E-B547-B3A5273953F5}" destId="{B1C5FF82-E4A2-48AB-A40D-CF8F88D10AEC}" srcOrd="0" destOrd="0" parTransId="{B9AD2D09-6971-4C82-8298-167A8E6D6285}" sibTransId="{CF254BF5-7026-470E-AE82-D0AC7CFB00F2}"/>
    <dgm:cxn modelId="{38A02B00-3E32-4101-B867-20DFC96A552E}" type="presOf" srcId="{52E180EB-BD63-4FE4-8C0F-7ADBF08F0E36}" destId="{84B471BE-4C84-4FBA-B860-FA90227C325C}" srcOrd="0" destOrd="0" presId="urn:microsoft.com/office/officeart/2005/8/layout/hierarchy1"/>
    <dgm:cxn modelId="{7BE85BFA-EF34-483B-A9E6-E0E0AE37B29A}" type="presOf" srcId="{26D9C898-1EF0-42B4-8775-F21A381544FF}" destId="{23B76F99-4EF1-43D1-950A-25F7542D9641}" srcOrd="0" destOrd="0" presId="urn:microsoft.com/office/officeart/2005/8/layout/hierarchy1"/>
    <dgm:cxn modelId="{FBB44237-80F3-48A1-9F94-8825883E3CB3}" srcId="{D8D22149-5A01-4650-B3DC-8D1FCC866AAF}" destId="{52E180EB-BD63-4FE4-8C0F-7ADBF08F0E36}" srcOrd="0" destOrd="0" parTransId="{A4DAF12C-3804-4912-9C0A-9087679F8C6F}" sibTransId="{A569BF3B-44C2-493E-9C7A-B0DB4C917837}"/>
    <dgm:cxn modelId="{1C4BF811-3C62-431D-A051-1364919109B4}" type="presOf" srcId="{38CFC1E1-6916-4F22-A963-5F2EB73253DF}" destId="{7BC5B6D2-2FCE-4E6B-A8F5-98561B156790}" srcOrd="0" destOrd="0" presId="urn:microsoft.com/office/officeart/2005/8/layout/hierarchy1"/>
    <dgm:cxn modelId="{7107A032-587E-4E2E-B075-CE20D4B79F77}" type="presOf" srcId="{979DE866-4D10-4795-AC10-22A2E857B9B6}" destId="{A89C05F1-B368-4791-8D0D-2BBF758100F8}" srcOrd="0" destOrd="0" presId="urn:microsoft.com/office/officeart/2005/8/layout/hierarchy1"/>
    <dgm:cxn modelId="{69DFC89F-8211-4D55-8BD1-D8EDF97F3FA0}" type="presOf" srcId="{887DF178-587A-4E65-8B95-D4641E6317C3}" destId="{656CB569-5195-4F7F-BA6F-77CF1EEE8155}" srcOrd="0" destOrd="0" presId="urn:microsoft.com/office/officeart/2005/8/layout/hierarchy1"/>
    <dgm:cxn modelId="{2CFBB976-21C4-4E58-9455-A018E2D3AA97}" type="presOf" srcId="{D66AE942-4691-40F5-94A5-29D787F7AC79}" destId="{F88E109F-0801-4AF1-AB06-EC584352DD40}" srcOrd="0" destOrd="0" presId="urn:microsoft.com/office/officeart/2005/8/layout/hierarchy1"/>
    <dgm:cxn modelId="{2E800FEC-0591-4144-ACFF-881A29F06730}" srcId="{48093AB1-D66E-4F75-AC8E-AB6C831E7FCF}" destId="{D8D22149-5A01-4650-B3DC-8D1FCC866AAF}" srcOrd="1" destOrd="0" parTransId="{CF2504D2-8ACE-4300-84AA-1C9161C7A92B}" sibTransId="{DD4A5C4B-461B-4DE5-AAC2-6F6F2D34B7DB}"/>
    <dgm:cxn modelId="{2C332DD8-206B-430E-98D9-4D1272DE3E63}" type="presOf" srcId="{50BD8C2F-3BEA-4DC0-9B12-10FCCEB24030}" destId="{CE29A0B1-736D-468E-AA86-EC9A03915875}" srcOrd="0" destOrd="0" presId="urn:microsoft.com/office/officeart/2005/8/layout/hierarchy1"/>
    <dgm:cxn modelId="{6F80B20B-914F-40B9-A602-2F6529E0388E}" type="presOf" srcId="{1B7B01D0-F297-479F-890E-FEA299AEE80A}" destId="{C828AC79-DAEF-4594-A4A0-3905B2E18317}" srcOrd="0" destOrd="0" presId="urn:microsoft.com/office/officeart/2005/8/layout/hierarchy1"/>
    <dgm:cxn modelId="{45D6DA81-1EB6-47EF-8665-3FCE1DAA5D09}" type="presOf" srcId="{DF9AE2AF-5F40-4B10-9243-91F3761E0B8D}" destId="{8E256327-9552-4AC6-BE1B-AD098DBA4E3E}" srcOrd="0" destOrd="0" presId="urn:microsoft.com/office/officeart/2005/8/layout/hierarchy1"/>
    <dgm:cxn modelId="{3C815ADC-1FFE-4085-B6C7-9234A268674E}" type="presOf" srcId="{0CB27068-5B89-4147-A500-D94BBD5893AC}" destId="{4A58D780-C3C6-472B-BC5C-EBB9DC981F97}" srcOrd="0" destOrd="0" presId="urn:microsoft.com/office/officeart/2005/8/layout/hierarchy1"/>
    <dgm:cxn modelId="{C1A8D88C-94F5-4BAA-9EE3-9655782D5D8A}" type="presOf" srcId="{D8D22149-5A01-4650-B3DC-8D1FCC866AAF}" destId="{08785785-188D-4EF1-BC6C-42478BA06C6B}" srcOrd="0" destOrd="0" presId="urn:microsoft.com/office/officeart/2005/8/layout/hierarchy1"/>
    <dgm:cxn modelId="{2542E215-BCC4-4FB6-B5AA-012261F268CA}" srcId="{48093AB1-D66E-4F75-AC8E-AB6C831E7FCF}" destId="{EF7E82FE-18AE-4E23-8A69-0C791634C568}" srcOrd="0" destOrd="0" parTransId="{C221BDB4-AC68-453D-B0EE-E00C98CAEC59}" sibTransId="{6191E7ED-87C1-4532-B8E3-4D3A5B95E380}"/>
    <dgm:cxn modelId="{50D754D0-AE6A-40B8-9A15-A2845C860FE9}" type="presOf" srcId="{48093AB1-D66E-4F75-AC8E-AB6C831E7FCF}" destId="{C3CE23A2-9364-4685-932D-2020AC8B994A}" srcOrd="0" destOrd="0" presId="urn:microsoft.com/office/officeart/2005/8/layout/hierarchy1"/>
    <dgm:cxn modelId="{D514D23D-A757-48C5-8BF0-BCF50080E09D}" type="presOf" srcId="{C221BDB4-AC68-453D-B0EE-E00C98CAEC59}" destId="{01B9EED5-53AA-40E0-BA0E-B2E3C38561CB}" srcOrd="0" destOrd="0" presId="urn:microsoft.com/office/officeart/2005/8/layout/hierarchy1"/>
    <dgm:cxn modelId="{6A71E3CF-22F2-4FF8-8360-EA14E6E74975}" srcId="{EF7E82FE-18AE-4E23-8A69-0C791634C568}" destId="{6768EA6E-AB79-4F17-93BD-B1DFF4C9CD08}" srcOrd="0" destOrd="0" parTransId="{AD53AA59-FCFA-4FC3-8F79-05ACF87B5B49}" sibTransId="{4986754F-A9BD-49B1-9A5F-1DE3E7391B5E}"/>
    <dgm:cxn modelId="{0C471DA8-E968-4494-A706-2DC9AAD21A54}" type="presOf" srcId="{CF2504D2-8ACE-4300-84AA-1C9161C7A92B}" destId="{032EBE4B-A7AB-4CF3-B90D-D0A432274107}" srcOrd="0" destOrd="0" presId="urn:microsoft.com/office/officeart/2005/8/layout/hierarchy1"/>
    <dgm:cxn modelId="{3F1A1BE9-F6D9-4E02-B046-7421AD79790D}" srcId="{C87061CE-6E86-4255-86BB-B13CBB4BEAC8}" destId="{48093AB1-D66E-4F75-AC8E-AB6C831E7FCF}" srcOrd="0" destOrd="0" parTransId="{44EF238E-73D8-4ED8-A913-2BA1B79C462A}" sibTransId="{3B85E2B9-5290-42F6-BB59-877CF0AAA92A}"/>
    <dgm:cxn modelId="{90759A72-B9F0-4F6A-A0EE-9BB63C98710C}" srcId="{29F03406-7DD2-4AAE-96A4-741AF5CAD710}" destId="{E991F939-67AF-43A1-B9F8-A558DBBAB3D5}" srcOrd="0" destOrd="0" parTransId="{DF9AE2AF-5F40-4B10-9243-91F3761E0B8D}" sibTransId="{63E5A1D7-ADE7-4248-B35D-DE9B362B6831}"/>
    <dgm:cxn modelId="{FB4FBD86-AAD7-40F9-B306-F4C92DEC4DBE}" type="presOf" srcId="{B9AD2D09-6971-4C82-8298-167A8E6D6285}" destId="{67C72B42-A638-4EA5-9AC6-1579108263CE}" srcOrd="0" destOrd="0" presId="urn:microsoft.com/office/officeart/2005/8/layout/hierarchy1"/>
    <dgm:cxn modelId="{66D0FA4A-2D63-4974-8E71-EFAB9E4BC7DC}" srcId="{71C444C2-6E6B-4E6A-A21A-7FC10E10025A}" destId="{29F03406-7DD2-4AAE-96A4-741AF5CAD710}" srcOrd="0" destOrd="0" parTransId="{2939BFB0-2F89-4284-AAF7-80A034384BBE}" sibTransId="{8FA45FC4-2C32-440F-AC31-FDAE483150EB}"/>
    <dgm:cxn modelId="{85606825-56BD-49D4-8656-5D2DED6737D2}" srcId="{48093AB1-D66E-4F75-AC8E-AB6C831E7FCF}" destId="{C627958E-7014-4B91-8406-077A510230F9}" srcOrd="3" destOrd="0" parTransId="{979DE866-4D10-4795-AC10-22A2E857B9B6}" sibTransId="{0EB300FF-E799-41B1-830E-034DE8E85D1B}"/>
    <dgm:cxn modelId="{33C2516F-543D-4B78-A222-5686FC14190F}" srcId="{E991F939-67AF-43A1-B9F8-A558DBBAB3D5}" destId="{F7C25ABF-D4E0-4D18-B115-F7AB73FBA4A2}" srcOrd="0" destOrd="0" parTransId="{7699F380-BD69-47EC-ADFC-F0BB6F72E853}" sibTransId="{47A8B2D7-B3F3-4ADB-BB4B-47B5851AB225}"/>
    <dgm:cxn modelId="{BA8C7464-30B7-49ED-8347-2D6B0C4DDD70}" srcId="{52E180EB-BD63-4FE4-8C0F-7ADBF08F0E36}" destId="{E8784766-E93C-441B-A07E-23098528E186}" srcOrd="0" destOrd="0" parTransId="{D66AE942-4691-40F5-94A5-29D787F7AC79}" sibTransId="{C44EB405-AADD-4FB3-9F8F-41C4F24BD36A}"/>
    <dgm:cxn modelId="{5D7A21BF-7887-462B-979D-2F1863ED1CBC}" type="presOf" srcId="{F3A8FFE6-18BF-4B9E-B547-B3A5273953F5}" destId="{8362FA38-A6A0-4737-B27F-69DBBAA0AD22}" srcOrd="0" destOrd="0" presId="urn:microsoft.com/office/officeart/2005/8/layout/hierarchy1"/>
    <dgm:cxn modelId="{858379B3-27D7-4E9C-A24A-431BB0FE25CA}" srcId="{D8D22149-5A01-4650-B3DC-8D1FCC866AAF}" destId="{71C444C2-6E6B-4E6A-A21A-7FC10E10025A}" srcOrd="1" destOrd="0" parTransId="{6CD0522B-1A93-4C85-8581-9943643AB8D7}" sibTransId="{610270F0-680D-469D-992B-D1900BFC2190}"/>
    <dgm:cxn modelId="{7D7C6289-0851-49CF-8BD2-47B28FF14230}" srcId="{6768EA6E-AB79-4F17-93BD-B1DFF4C9CD08}" destId="{50BD8C2F-3BEA-4DC0-9B12-10FCCEB24030}" srcOrd="0" destOrd="0" parTransId="{045EA8DE-D802-402E-99EE-4BB6F69AB9D0}" sibTransId="{B4828FB0-D525-4417-9476-A78808E6C9C7}"/>
    <dgm:cxn modelId="{AE573AAE-328B-41EF-9C36-BB4101A1D6A2}" type="presOf" srcId="{C87061CE-6E86-4255-86BB-B13CBB4BEAC8}" destId="{A5471087-C287-4278-AD7F-906AC9D41CE0}" srcOrd="0" destOrd="0" presId="urn:microsoft.com/office/officeart/2005/8/layout/hierarchy1"/>
    <dgm:cxn modelId="{A193B582-D4A6-4DC3-B5B8-420D999D6659}" type="presOf" srcId="{A4DAF12C-3804-4912-9C0A-9087679F8C6F}" destId="{3AD5B226-C0CD-4801-849C-C00AE15C9C32}" srcOrd="0" destOrd="0" presId="urn:microsoft.com/office/officeart/2005/8/layout/hierarchy1"/>
    <dgm:cxn modelId="{4F78B792-FBC2-45E3-A879-82C203F415E8}" type="presOf" srcId="{D31E7C51-B9AC-4C6E-899B-6E5B8DD1E4DB}" destId="{85C8845E-9020-49ED-8B73-4A194B96D794}" srcOrd="0" destOrd="0" presId="urn:microsoft.com/office/officeart/2005/8/layout/hierarchy1"/>
    <dgm:cxn modelId="{C9E81EA9-46BB-42EC-B6E8-4518E44AE1DE}" srcId="{F7C25ABF-D4E0-4D18-B115-F7AB73FBA4A2}" destId="{F3A8FFE6-18BF-4B9E-B547-B3A5273953F5}" srcOrd="0" destOrd="0" parTransId="{0642B6DE-3E58-49FD-8098-50773AC4D8A3}" sibTransId="{D8B8717B-6C3C-4295-996F-F2B753F28FD7}"/>
    <dgm:cxn modelId="{0F354AA8-7AE2-491A-AE9F-0C3379B98D59}" type="presOf" srcId="{0CC42778-0458-44E6-B5B3-5ACAFFA7E2FB}" destId="{0DD3EF05-3C6C-4D0C-AE64-73AA607C5016}" srcOrd="0" destOrd="0" presId="urn:microsoft.com/office/officeart/2005/8/layout/hierarchy1"/>
    <dgm:cxn modelId="{15EC9354-3D53-4C4A-9DB0-D79401FC8E5A}" srcId="{C627958E-7014-4B91-8406-077A510230F9}" destId="{26D9C898-1EF0-42B4-8775-F21A381544FF}" srcOrd="0" destOrd="0" parTransId="{0CC42778-0458-44E6-B5B3-5ACAFFA7E2FB}" sibTransId="{3A9A1525-0285-425A-AC0E-253807D62874}"/>
    <dgm:cxn modelId="{EC85A5CF-3513-43D5-BA69-201976D6A0F5}" type="presOf" srcId="{B1C5FF82-E4A2-48AB-A40D-CF8F88D10AEC}" destId="{A576B9D4-6D70-4C53-9DF2-3A041B9411A1}" srcOrd="0" destOrd="0" presId="urn:microsoft.com/office/officeart/2005/8/layout/hierarchy1"/>
    <dgm:cxn modelId="{00D55EA7-75B7-47E4-A9F6-5462EE460545}" type="presOf" srcId="{E991F939-67AF-43A1-B9F8-A558DBBAB3D5}" destId="{1EC124DE-0338-47AB-9774-8A9D35F09069}" srcOrd="0" destOrd="0" presId="urn:microsoft.com/office/officeart/2005/8/layout/hierarchy1"/>
    <dgm:cxn modelId="{C9FCD88B-E7A7-4F66-9109-DF4212A48AB5}" type="presOf" srcId="{F7C25ABF-D4E0-4D18-B115-F7AB73FBA4A2}" destId="{0BAFF861-04A0-4D7B-9D5A-5D28C823EB92}" srcOrd="0" destOrd="0" presId="urn:microsoft.com/office/officeart/2005/8/layout/hierarchy1"/>
    <dgm:cxn modelId="{4E4C2636-5536-4EF2-A24A-184B62C80663}" type="presOf" srcId="{0642B6DE-3E58-49FD-8098-50773AC4D8A3}" destId="{B599C0C4-03DD-4A64-84EF-CE68FFF64641}" srcOrd="0" destOrd="0" presId="urn:microsoft.com/office/officeart/2005/8/layout/hierarchy1"/>
    <dgm:cxn modelId="{95CB57D9-97C3-4624-A4B7-3CEBEB1E97A2}" srcId="{48093AB1-D66E-4F75-AC8E-AB6C831E7FCF}" destId="{38CFC1E1-6916-4F22-A963-5F2EB73253DF}" srcOrd="2" destOrd="0" parTransId="{0CB27068-5B89-4147-A500-D94BBD5893AC}" sibTransId="{D065E456-07AB-4434-9B8B-5AAF1EF15F11}"/>
    <dgm:cxn modelId="{11E67160-362D-4A1A-8DE5-CCE7D9311868}" type="presOf" srcId="{E8784766-E93C-441B-A07E-23098528E186}" destId="{6BB5CF41-38A1-498A-B22D-456F5A2EE2F3}" srcOrd="0" destOrd="0" presId="urn:microsoft.com/office/officeart/2005/8/layout/hierarchy1"/>
    <dgm:cxn modelId="{DE08B377-1C5B-47E7-A16B-F0B102C46AB7}" srcId="{26D9C898-1EF0-42B4-8775-F21A381544FF}" destId="{1B7B01D0-F297-479F-890E-FEA299AEE80A}" srcOrd="0" destOrd="0" parTransId="{887DF178-587A-4E65-8B95-D4641E6317C3}" sibTransId="{6C00258D-0FDF-4C84-9354-43A896E7D20C}"/>
    <dgm:cxn modelId="{0B7D3DBB-9BC5-49AA-8A4B-7BAA7A20A3C9}" type="presOf" srcId="{C627958E-7014-4B91-8406-077A510230F9}" destId="{46DBC310-BB11-4B1F-B7D7-2E0BC9CD307B}" srcOrd="0" destOrd="0" presId="urn:microsoft.com/office/officeart/2005/8/layout/hierarchy1"/>
    <dgm:cxn modelId="{F9AF97FA-B6E5-4FC5-94A4-1FB5C75915D9}" type="presParOf" srcId="{A5471087-C287-4278-AD7F-906AC9D41CE0}" destId="{6460E218-9015-40B5-AF94-24F920E7D0A9}" srcOrd="0" destOrd="0" presId="urn:microsoft.com/office/officeart/2005/8/layout/hierarchy1"/>
    <dgm:cxn modelId="{06A1C036-BF8D-4824-9ED3-7277CF89790B}" type="presParOf" srcId="{6460E218-9015-40B5-AF94-24F920E7D0A9}" destId="{A607FDCE-29C1-41F3-92C7-623F6F7CC669}" srcOrd="0" destOrd="0" presId="urn:microsoft.com/office/officeart/2005/8/layout/hierarchy1"/>
    <dgm:cxn modelId="{02B657A7-D76C-410E-B448-0E8574B70942}" type="presParOf" srcId="{A607FDCE-29C1-41F3-92C7-623F6F7CC669}" destId="{2E21B5B5-BABA-4262-AEA5-C8EC8319FD82}" srcOrd="0" destOrd="0" presId="urn:microsoft.com/office/officeart/2005/8/layout/hierarchy1"/>
    <dgm:cxn modelId="{FE012136-39A2-48E0-BC56-A684D2D254F3}" type="presParOf" srcId="{A607FDCE-29C1-41F3-92C7-623F6F7CC669}" destId="{C3CE23A2-9364-4685-932D-2020AC8B994A}" srcOrd="1" destOrd="0" presId="urn:microsoft.com/office/officeart/2005/8/layout/hierarchy1"/>
    <dgm:cxn modelId="{0EA559D0-B589-4290-A52F-79C316E219E0}" type="presParOf" srcId="{6460E218-9015-40B5-AF94-24F920E7D0A9}" destId="{214FC6A9-1500-4D23-B70D-D816E146FAD5}" srcOrd="1" destOrd="0" presId="urn:microsoft.com/office/officeart/2005/8/layout/hierarchy1"/>
    <dgm:cxn modelId="{35E8EAF0-F08C-436C-B2C4-EFA4F57F5E04}" type="presParOf" srcId="{214FC6A9-1500-4D23-B70D-D816E146FAD5}" destId="{01B9EED5-53AA-40E0-BA0E-B2E3C38561CB}" srcOrd="0" destOrd="0" presId="urn:microsoft.com/office/officeart/2005/8/layout/hierarchy1"/>
    <dgm:cxn modelId="{873D63FE-59E6-4646-BAD5-FFD6108FF278}" type="presParOf" srcId="{214FC6A9-1500-4D23-B70D-D816E146FAD5}" destId="{96E16AB5-4022-4C72-BD75-812D91821387}" srcOrd="1" destOrd="0" presId="urn:microsoft.com/office/officeart/2005/8/layout/hierarchy1"/>
    <dgm:cxn modelId="{219CEB16-5A4D-4322-A129-A22D4C688657}" type="presParOf" srcId="{96E16AB5-4022-4C72-BD75-812D91821387}" destId="{1B2EF2CF-ECEE-4745-8AC2-3C4CA7EEC6CA}" srcOrd="0" destOrd="0" presId="urn:microsoft.com/office/officeart/2005/8/layout/hierarchy1"/>
    <dgm:cxn modelId="{F0E95870-127D-4611-B1A6-EAC46C18D219}" type="presParOf" srcId="{1B2EF2CF-ECEE-4745-8AC2-3C4CA7EEC6CA}" destId="{AB370DC0-735F-4645-BBB6-27FF0B561D83}" srcOrd="0" destOrd="0" presId="urn:microsoft.com/office/officeart/2005/8/layout/hierarchy1"/>
    <dgm:cxn modelId="{E4407EE7-1781-49A1-9EB0-8E3077F3C91B}" type="presParOf" srcId="{1B2EF2CF-ECEE-4745-8AC2-3C4CA7EEC6CA}" destId="{75B30E7A-3128-4EE4-8DD5-B67A6D6B9E02}" srcOrd="1" destOrd="0" presId="urn:microsoft.com/office/officeart/2005/8/layout/hierarchy1"/>
    <dgm:cxn modelId="{AB2D4A59-C431-4C67-8599-80FBE5FE028A}" type="presParOf" srcId="{96E16AB5-4022-4C72-BD75-812D91821387}" destId="{1BADA77F-3F59-4791-AC5E-F84993AA0529}" srcOrd="1" destOrd="0" presId="urn:microsoft.com/office/officeart/2005/8/layout/hierarchy1"/>
    <dgm:cxn modelId="{2C1939B9-3419-40D4-B16D-A4118DB28C0F}" type="presParOf" srcId="{1BADA77F-3F59-4791-AC5E-F84993AA0529}" destId="{EFAFA817-6B36-458C-8BE3-85AA9396F292}" srcOrd="0" destOrd="0" presId="urn:microsoft.com/office/officeart/2005/8/layout/hierarchy1"/>
    <dgm:cxn modelId="{E3416CED-47D5-47EF-AFEC-70796CC03400}" type="presParOf" srcId="{1BADA77F-3F59-4791-AC5E-F84993AA0529}" destId="{EBCC9763-698F-44BE-B607-726CBC6BEB67}" srcOrd="1" destOrd="0" presId="urn:microsoft.com/office/officeart/2005/8/layout/hierarchy1"/>
    <dgm:cxn modelId="{C95A9B16-8B00-453A-9A4C-F8D57BFA5118}" type="presParOf" srcId="{EBCC9763-698F-44BE-B607-726CBC6BEB67}" destId="{FDB54FED-4FF3-4DFB-B23B-D13085691CDB}" srcOrd="0" destOrd="0" presId="urn:microsoft.com/office/officeart/2005/8/layout/hierarchy1"/>
    <dgm:cxn modelId="{3E031025-1854-4F8E-A042-3DAADAAF00A0}" type="presParOf" srcId="{FDB54FED-4FF3-4DFB-B23B-D13085691CDB}" destId="{477482CC-F000-4334-96A5-887CF28C20E7}" srcOrd="0" destOrd="0" presId="urn:microsoft.com/office/officeart/2005/8/layout/hierarchy1"/>
    <dgm:cxn modelId="{D312E450-9CF3-4CBA-9645-45A953200AC6}" type="presParOf" srcId="{FDB54FED-4FF3-4DFB-B23B-D13085691CDB}" destId="{A5688624-1318-49CE-B38B-2ED1841F8A56}" srcOrd="1" destOrd="0" presId="urn:microsoft.com/office/officeart/2005/8/layout/hierarchy1"/>
    <dgm:cxn modelId="{AF3203F6-7F1A-4BF7-90C2-36741BC6C4C8}" type="presParOf" srcId="{EBCC9763-698F-44BE-B607-726CBC6BEB67}" destId="{AC282194-CDEE-47FC-A479-A5EFCFCDE884}" srcOrd="1" destOrd="0" presId="urn:microsoft.com/office/officeart/2005/8/layout/hierarchy1"/>
    <dgm:cxn modelId="{8BAADAF0-0AB7-4E92-8CE9-E2D72BCD87FC}" type="presParOf" srcId="{AC282194-CDEE-47FC-A479-A5EFCFCDE884}" destId="{2D8EEC15-75A6-4A6C-A367-AB07B1DFDA3B}" srcOrd="0" destOrd="0" presId="urn:microsoft.com/office/officeart/2005/8/layout/hierarchy1"/>
    <dgm:cxn modelId="{51861F53-9C63-47FD-9FF4-A6F83B98F6BB}" type="presParOf" srcId="{AC282194-CDEE-47FC-A479-A5EFCFCDE884}" destId="{D4C7753A-94FE-4522-BBE3-1739E518524B}" srcOrd="1" destOrd="0" presId="urn:microsoft.com/office/officeart/2005/8/layout/hierarchy1"/>
    <dgm:cxn modelId="{ED088E37-8F32-4481-A62F-2C9C8307D081}" type="presParOf" srcId="{D4C7753A-94FE-4522-BBE3-1739E518524B}" destId="{C220FAE2-F3E8-4437-A2C4-DB683DA49C17}" srcOrd="0" destOrd="0" presId="urn:microsoft.com/office/officeart/2005/8/layout/hierarchy1"/>
    <dgm:cxn modelId="{C00C8AFC-A97C-4B4A-9F0A-7AC5BE4B7D01}" type="presParOf" srcId="{C220FAE2-F3E8-4437-A2C4-DB683DA49C17}" destId="{02BA7569-E920-4BB2-963F-5AE4390A4AA1}" srcOrd="0" destOrd="0" presId="urn:microsoft.com/office/officeart/2005/8/layout/hierarchy1"/>
    <dgm:cxn modelId="{3BE80584-3C85-4FE8-839A-08E042D87651}" type="presParOf" srcId="{C220FAE2-F3E8-4437-A2C4-DB683DA49C17}" destId="{CE29A0B1-736D-468E-AA86-EC9A03915875}" srcOrd="1" destOrd="0" presId="urn:microsoft.com/office/officeart/2005/8/layout/hierarchy1"/>
    <dgm:cxn modelId="{538C57B5-E72E-4F54-9784-FB69F8026A4E}" type="presParOf" srcId="{D4C7753A-94FE-4522-BBE3-1739E518524B}" destId="{DF0D13CC-1B1C-4B53-BB23-59D87E639B1B}" srcOrd="1" destOrd="0" presId="urn:microsoft.com/office/officeart/2005/8/layout/hierarchy1"/>
    <dgm:cxn modelId="{D214D897-2109-45A2-9EEF-640F84F07C0D}" type="presParOf" srcId="{214FC6A9-1500-4D23-B70D-D816E146FAD5}" destId="{032EBE4B-A7AB-4CF3-B90D-D0A432274107}" srcOrd="2" destOrd="0" presId="urn:microsoft.com/office/officeart/2005/8/layout/hierarchy1"/>
    <dgm:cxn modelId="{78CC4DEA-51AF-4314-B2D0-3AFBED9CCB73}" type="presParOf" srcId="{214FC6A9-1500-4D23-B70D-D816E146FAD5}" destId="{5DFA48B4-EB4B-4207-AAF9-C6CE3B6A40B1}" srcOrd="3" destOrd="0" presId="urn:microsoft.com/office/officeart/2005/8/layout/hierarchy1"/>
    <dgm:cxn modelId="{191EB638-379E-450F-BC18-D78340C29886}" type="presParOf" srcId="{5DFA48B4-EB4B-4207-AAF9-C6CE3B6A40B1}" destId="{87C55C22-7254-4B04-83FD-8823C4E56BCC}" srcOrd="0" destOrd="0" presId="urn:microsoft.com/office/officeart/2005/8/layout/hierarchy1"/>
    <dgm:cxn modelId="{B7AE59B3-C7CF-4433-9D1C-A4FC9BD83993}" type="presParOf" srcId="{87C55C22-7254-4B04-83FD-8823C4E56BCC}" destId="{31CE594E-C363-4444-AACE-0558E6744DD3}" srcOrd="0" destOrd="0" presId="urn:microsoft.com/office/officeart/2005/8/layout/hierarchy1"/>
    <dgm:cxn modelId="{F18D5E78-CEF8-4072-B844-E1063DD4AEA9}" type="presParOf" srcId="{87C55C22-7254-4B04-83FD-8823C4E56BCC}" destId="{08785785-188D-4EF1-BC6C-42478BA06C6B}" srcOrd="1" destOrd="0" presId="urn:microsoft.com/office/officeart/2005/8/layout/hierarchy1"/>
    <dgm:cxn modelId="{D83A8A85-FA83-4FF3-9CC8-45817E0A22F1}" type="presParOf" srcId="{5DFA48B4-EB4B-4207-AAF9-C6CE3B6A40B1}" destId="{30E13536-AB01-48DE-8A88-0BE8972EEAB9}" srcOrd="1" destOrd="0" presId="urn:microsoft.com/office/officeart/2005/8/layout/hierarchy1"/>
    <dgm:cxn modelId="{0E77C187-337F-4917-A8B6-947FEA8A7E84}" type="presParOf" srcId="{30E13536-AB01-48DE-8A88-0BE8972EEAB9}" destId="{3AD5B226-C0CD-4801-849C-C00AE15C9C32}" srcOrd="0" destOrd="0" presId="urn:microsoft.com/office/officeart/2005/8/layout/hierarchy1"/>
    <dgm:cxn modelId="{0AAD09E2-F362-459D-BA5D-84B392CEB497}" type="presParOf" srcId="{30E13536-AB01-48DE-8A88-0BE8972EEAB9}" destId="{AE013AB6-7CC1-4608-98F8-94E8EF2CA66C}" srcOrd="1" destOrd="0" presId="urn:microsoft.com/office/officeart/2005/8/layout/hierarchy1"/>
    <dgm:cxn modelId="{B4FC433C-4633-44DB-BBF5-5CAE43EE98EB}" type="presParOf" srcId="{AE013AB6-7CC1-4608-98F8-94E8EF2CA66C}" destId="{FEE613BF-42F4-4670-9BD4-C81558D80DF9}" srcOrd="0" destOrd="0" presId="urn:microsoft.com/office/officeart/2005/8/layout/hierarchy1"/>
    <dgm:cxn modelId="{2BA47F8B-2F6C-4E08-808C-8F3BD7C8A43F}" type="presParOf" srcId="{FEE613BF-42F4-4670-9BD4-C81558D80DF9}" destId="{A4D91E71-5735-4104-BB1F-4455DB4DD653}" srcOrd="0" destOrd="0" presId="urn:microsoft.com/office/officeart/2005/8/layout/hierarchy1"/>
    <dgm:cxn modelId="{95CC2BE9-83FF-4EE6-8A5F-AE10FCACAE4D}" type="presParOf" srcId="{FEE613BF-42F4-4670-9BD4-C81558D80DF9}" destId="{84B471BE-4C84-4FBA-B860-FA90227C325C}" srcOrd="1" destOrd="0" presId="urn:microsoft.com/office/officeart/2005/8/layout/hierarchy1"/>
    <dgm:cxn modelId="{5BA8F176-4993-4286-B257-F708A848B24D}" type="presParOf" srcId="{AE013AB6-7CC1-4608-98F8-94E8EF2CA66C}" destId="{4C5B8B81-3A6E-4E33-8BCE-1D844A5A0C44}" srcOrd="1" destOrd="0" presId="urn:microsoft.com/office/officeart/2005/8/layout/hierarchy1"/>
    <dgm:cxn modelId="{4DD7067E-1519-493B-8C16-C9BC13DB6CD6}" type="presParOf" srcId="{4C5B8B81-3A6E-4E33-8BCE-1D844A5A0C44}" destId="{F88E109F-0801-4AF1-AB06-EC584352DD40}" srcOrd="0" destOrd="0" presId="urn:microsoft.com/office/officeart/2005/8/layout/hierarchy1"/>
    <dgm:cxn modelId="{0AFBEF92-7B1B-408D-B6B7-074AE038876D}" type="presParOf" srcId="{4C5B8B81-3A6E-4E33-8BCE-1D844A5A0C44}" destId="{0973B510-0852-4006-96CB-9C827833A293}" srcOrd="1" destOrd="0" presId="urn:microsoft.com/office/officeart/2005/8/layout/hierarchy1"/>
    <dgm:cxn modelId="{779B99DC-2A3F-4946-97EE-F7492106BB9E}" type="presParOf" srcId="{0973B510-0852-4006-96CB-9C827833A293}" destId="{90C0E488-9A65-48F3-8E44-1EA057B40E61}" srcOrd="0" destOrd="0" presId="urn:microsoft.com/office/officeart/2005/8/layout/hierarchy1"/>
    <dgm:cxn modelId="{925430F8-290F-400A-A519-7B2B0FAD5C6B}" type="presParOf" srcId="{90C0E488-9A65-48F3-8E44-1EA057B40E61}" destId="{EDC92986-0D76-4B65-9D5E-4E8FB11CCD70}" srcOrd="0" destOrd="0" presId="urn:microsoft.com/office/officeart/2005/8/layout/hierarchy1"/>
    <dgm:cxn modelId="{4307BAB9-37F1-4E63-80AF-ACBFAB424186}" type="presParOf" srcId="{90C0E488-9A65-48F3-8E44-1EA057B40E61}" destId="{6BB5CF41-38A1-498A-B22D-456F5A2EE2F3}" srcOrd="1" destOrd="0" presId="urn:microsoft.com/office/officeart/2005/8/layout/hierarchy1"/>
    <dgm:cxn modelId="{EA29993E-68EF-415D-BF1D-C87C04833935}" type="presParOf" srcId="{0973B510-0852-4006-96CB-9C827833A293}" destId="{B44E8A67-33FB-4D83-972D-FC016A2A1B51}" srcOrd="1" destOrd="0" presId="urn:microsoft.com/office/officeart/2005/8/layout/hierarchy1"/>
    <dgm:cxn modelId="{89AA43A3-C5C2-4929-AE75-02360EF90EC3}" type="presParOf" srcId="{30E13536-AB01-48DE-8A88-0BE8972EEAB9}" destId="{70047C2A-B33B-447A-B841-3DEE25295B1C}" srcOrd="2" destOrd="0" presId="urn:microsoft.com/office/officeart/2005/8/layout/hierarchy1"/>
    <dgm:cxn modelId="{EE2BB6CD-C942-4CD6-BE79-6C90A9C94641}" type="presParOf" srcId="{30E13536-AB01-48DE-8A88-0BE8972EEAB9}" destId="{C9CB391F-4B9E-4D08-AC83-9DF6A61B749A}" srcOrd="3" destOrd="0" presId="urn:microsoft.com/office/officeart/2005/8/layout/hierarchy1"/>
    <dgm:cxn modelId="{91A99487-A810-4CAC-818E-D20A98C4E560}" type="presParOf" srcId="{C9CB391F-4B9E-4D08-AC83-9DF6A61B749A}" destId="{0278D412-295A-41BC-9719-D5F10AA2D5BB}" srcOrd="0" destOrd="0" presId="urn:microsoft.com/office/officeart/2005/8/layout/hierarchy1"/>
    <dgm:cxn modelId="{CC39E189-1B99-4C41-BC2E-677EA0E149B8}" type="presParOf" srcId="{0278D412-295A-41BC-9719-D5F10AA2D5BB}" destId="{CB525FFB-536E-4278-B611-4A11EC9D427B}" srcOrd="0" destOrd="0" presId="urn:microsoft.com/office/officeart/2005/8/layout/hierarchy1"/>
    <dgm:cxn modelId="{E5D24FCD-8A62-4D7B-814A-7BDB66519E1F}" type="presParOf" srcId="{0278D412-295A-41BC-9719-D5F10AA2D5BB}" destId="{6C3FF05D-940D-4E67-B732-860F2C33AA29}" srcOrd="1" destOrd="0" presId="urn:microsoft.com/office/officeart/2005/8/layout/hierarchy1"/>
    <dgm:cxn modelId="{14DA101D-F685-45A3-BE71-DDB4304BE634}" type="presParOf" srcId="{C9CB391F-4B9E-4D08-AC83-9DF6A61B749A}" destId="{8A6017EF-C469-48DA-A2F0-4260BE47D03F}" srcOrd="1" destOrd="0" presId="urn:microsoft.com/office/officeart/2005/8/layout/hierarchy1"/>
    <dgm:cxn modelId="{54142299-9F57-475A-8283-B03DB724212D}" type="presParOf" srcId="{8A6017EF-C469-48DA-A2F0-4260BE47D03F}" destId="{EF2C66A5-5831-45B2-82A1-36DF3999B9BC}" srcOrd="0" destOrd="0" presId="urn:microsoft.com/office/officeart/2005/8/layout/hierarchy1"/>
    <dgm:cxn modelId="{22A4489D-30C1-49DC-B033-496C5C9C5FA4}" type="presParOf" srcId="{8A6017EF-C469-48DA-A2F0-4260BE47D03F}" destId="{515711C0-3899-4635-A211-62DAA37EDC27}" srcOrd="1" destOrd="0" presId="urn:microsoft.com/office/officeart/2005/8/layout/hierarchy1"/>
    <dgm:cxn modelId="{FAEE61BD-D2CA-4A64-AAE2-8CC912EB70A7}" type="presParOf" srcId="{515711C0-3899-4635-A211-62DAA37EDC27}" destId="{0562B094-AAB5-4964-865F-5333C07C00D3}" srcOrd="0" destOrd="0" presId="urn:microsoft.com/office/officeart/2005/8/layout/hierarchy1"/>
    <dgm:cxn modelId="{9C87ED36-4D07-420C-BB5F-A3CF39733549}" type="presParOf" srcId="{0562B094-AAB5-4964-865F-5333C07C00D3}" destId="{97038E0F-B8C9-4DC9-9268-22F995B50768}" srcOrd="0" destOrd="0" presId="urn:microsoft.com/office/officeart/2005/8/layout/hierarchy1"/>
    <dgm:cxn modelId="{BB8AE35A-145B-4A2E-BE20-77D1F57494FB}" type="presParOf" srcId="{0562B094-AAB5-4964-865F-5333C07C00D3}" destId="{D655508C-4377-4A34-A3D1-385A7B8798CA}" srcOrd="1" destOrd="0" presId="urn:microsoft.com/office/officeart/2005/8/layout/hierarchy1"/>
    <dgm:cxn modelId="{4264F492-D7B9-4728-A09E-3D57A9406ABE}" type="presParOf" srcId="{515711C0-3899-4635-A211-62DAA37EDC27}" destId="{D200FCCA-D85D-49B5-9E43-973E51C26FF8}" srcOrd="1" destOrd="0" presId="urn:microsoft.com/office/officeart/2005/8/layout/hierarchy1"/>
    <dgm:cxn modelId="{68E1154C-3298-4588-9B49-FBDA924B8E5C}" type="presParOf" srcId="{D200FCCA-D85D-49B5-9E43-973E51C26FF8}" destId="{8E256327-9552-4AC6-BE1B-AD098DBA4E3E}" srcOrd="0" destOrd="0" presId="urn:microsoft.com/office/officeart/2005/8/layout/hierarchy1"/>
    <dgm:cxn modelId="{1B0E64A6-99A6-4641-A613-423669762997}" type="presParOf" srcId="{D200FCCA-D85D-49B5-9E43-973E51C26FF8}" destId="{ED28CF77-DE10-481C-9781-82FFF77938A4}" srcOrd="1" destOrd="0" presId="urn:microsoft.com/office/officeart/2005/8/layout/hierarchy1"/>
    <dgm:cxn modelId="{80EF30AF-70B7-488F-B46F-8EF908342FF5}" type="presParOf" srcId="{ED28CF77-DE10-481C-9781-82FFF77938A4}" destId="{77197E9C-A367-4702-9068-C121096F4B76}" srcOrd="0" destOrd="0" presId="urn:microsoft.com/office/officeart/2005/8/layout/hierarchy1"/>
    <dgm:cxn modelId="{278D49B3-A52A-420B-B2B2-9E1345EDBF9E}" type="presParOf" srcId="{77197E9C-A367-4702-9068-C121096F4B76}" destId="{C158D343-47D9-408C-827F-ED52D79B9A56}" srcOrd="0" destOrd="0" presId="urn:microsoft.com/office/officeart/2005/8/layout/hierarchy1"/>
    <dgm:cxn modelId="{003984C6-A5FF-424A-BDE5-617DE334D92F}" type="presParOf" srcId="{77197E9C-A367-4702-9068-C121096F4B76}" destId="{1EC124DE-0338-47AB-9774-8A9D35F09069}" srcOrd="1" destOrd="0" presId="urn:microsoft.com/office/officeart/2005/8/layout/hierarchy1"/>
    <dgm:cxn modelId="{466BFEA0-5B93-4234-BCEF-389FB25980FB}" type="presParOf" srcId="{ED28CF77-DE10-481C-9781-82FFF77938A4}" destId="{C316C493-0A1B-4355-9C24-D31A8106A041}" srcOrd="1" destOrd="0" presId="urn:microsoft.com/office/officeart/2005/8/layout/hierarchy1"/>
    <dgm:cxn modelId="{DAE583A8-C75F-4F69-B1A6-28A4DB48F805}" type="presParOf" srcId="{C316C493-0A1B-4355-9C24-D31A8106A041}" destId="{E0D382F3-2933-4DD7-9254-5904B123E396}" srcOrd="0" destOrd="0" presId="urn:microsoft.com/office/officeart/2005/8/layout/hierarchy1"/>
    <dgm:cxn modelId="{F8108B64-774C-462A-A940-2B0247A54FBE}" type="presParOf" srcId="{C316C493-0A1B-4355-9C24-D31A8106A041}" destId="{147AD9A5-8163-417A-AB97-752818BAA896}" srcOrd="1" destOrd="0" presId="urn:microsoft.com/office/officeart/2005/8/layout/hierarchy1"/>
    <dgm:cxn modelId="{0088891E-B05E-4B9C-BC7F-A9920A56DA5E}" type="presParOf" srcId="{147AD9A5-8163-417A-AB97-752818BAA896}" destId="{984E67BE-2186-4ED9-8862-5FA1EA7153DE}" srcOrd="0" destOrd="0" presId="urn:microsoft.com/office/officeart/2005/8/layout/hierarchy1"/>
    <dgm:cxn modelId="{0363D111-7AAC-4DD0-A3B4-8DC6CFB253BC}" type="presParOf" srcId="{984E67BE-2186-4ED9-8862-5FA1EA7153DE}" destId="{1E29B592-4B2D-49F6-B3BF-9ED7427BD50C}" srcOrd="0" destOrd="0" presId="urn:microsoft.com/office/officeart/2005/8/layout/hierarchy1"/>
    <dgm:cxn modelId="{BA021D0A-C878-42DF-8C96-97EF472F1447}" type="presParOf" srcId="{984E67BE-2186-4ED9-8862-5FA1EA7153DE}" destId="{0BAFF861-04A0-4D7B-9D5A-5D28C823EB92}" srcOrd="1" destOrd="0" presId="urn:microsoft.com/office/officeart/2005/8/layout/hierarchy1"/>
    <dgm:cxn modelId="{7E135C7B-B7BE-40F2-A4E7-0A7E6C9F78BC}" type="presParOf" srcId="{147AD9A5-8163-417A-AB97-752818BAA896}" destId="{AA75A621-6E39-4D08-A5D9-CD4BEB1926ED}" srcOrd="1" destOrd="0" presId="urn:microsoft.com/office/officeart/2005/8/layout/hierarchy1"/>
    <dgm:cxn modelId="{AF5070D8-159B-4D35-9632-C0D31D1F3EC3}" type="presParOf" srcId="{AA75A621-6E39-4D08-A5D9-CD4BEB1926ED}" destId="{B599C0C4-03DD-4A64-84EF-CE68FFF64641}" srcOrd="0" destOrd="0" presId="urn:microsoft.com/office/officeart/2005/8/layout/hierarchy1"/>
    <dgm:cxn modelId="{30B55964-D661-489B-84B2-B9566D1BD4E1}" type="presParOf" srcId="{AA75A621-6E39-4D08-A5D9-CD4BEB1926ED}" destId="{846D8046-50CA-4D01-A230-E15CB7E9B1A8}" srcOrd="1" destOrd="0" presId="urn:microsoft.com/office/officeart/2005/8/layout/hierarchy1"/>
    <dgm:cxn modelId="{B23723B0-A05B-4F2A-87CA-ECE742BC33AF}" type="presParOf" srcId="{846D8046-50CA-4D01-A230-E15CB7E9B1A8}" destId="{452B0BC5-7376-4CF5-B91C-64F275CE6428}" srcOrd="0" destOrd="0" presId="urn:microsoft.com/office/officeart/2005/8/layout/hierarchy1"/>
    <dgm:cxn modelId="{E931EC89-D3AD-44E2-A036-44039980533B}" type="presParOf" srcId="{452B0BC5-7376-4CF5-B91C-64F275CE6428}" destId="{B6818BB9-0202-4DF4-84C2-63D32792ED00}" srcOrd="0" destOrd="0" presId="urn:microsoft.com/office/officeart/2005/8/layout/hierarchy1"/>
    <dgm:cxn modelId="{604A0A96-62E5-4ED0-8D86-227257B541E7}" type="presParOf" srcId="{452B0BC5-7376-4CF5-B91C-64F275CE6428}" destId="{8362FA38-A6A0-4737-B27F-69DBBAA0AD22}" srcOrd="1" destOrd="0" presId="urn:microsoft.com/office/officeart/2005/8/layout/hierarchy1"/>
    <dgm:cxn modelId="{34B14018-0815-4064-8E76-8A154E657FC8}" type="presParOf" srcId="{846D8046-50CA-4D01-A230-E15CB7E9B1A8}" destId="{9419B462-0280-45A7-84D9-251CA3E71FA0}" srcOrd="1" destOrd="0" presId="urn:microsoft.com/office/officeart/2005/8/layout/hierarchy1"/>
    <dgm:cxn modelId="{A5122C10-6D84-45C7-A31F-2123ACC5E9A1}" type="presParOf" srcId="{9419B462-0280-45A7-84D9-251CA3E71FA0}" destId="{67C72B42-A638-4EA5-9AC6-1579108263CE}" srcOrd="0" destOrd="0" presId="urn:microsoft.com/office/officeart/2005/8/layout/hierarchy1"/>
    <dgm:cxn modelId="{C0BC0E7F-2A1B-427A-A307-29EDEB08CF15}" type="presParOf" srcId="{9419B462-0280-45A7-84D9-251CA3E71FA0}" destId="{7151697D-74B1-4728-9933-B6FF56D3F181}" srcOrd="1" destOrd="0" presId="urn:microsoft.com/office/officeart/2005/8/layout/hierarchy1"/>
    <dgm:cxn modelId="{49EAAB1A-6277-47A7-96A1-4DEC0EB8A388}" type="presParOf" srcId="{7151697D-74B1-4728-9933-B6FF56D3F181}" destId="{647214AA-E2C5-410A-84B4-0166A49F5066}" srcOrd="0" destOrd="0" presId="urn:microsoft.com/office/officeart/2005/8/layout/hierarchy1"/>
    <dgm:cxn modelId="{C95602CA-7742-4FC3-AB27-F0E9B1600FE1}" type="presParOf" srcId="{647214AA-E2C5-410A-84B4-0166A49F5066}" destId="{87CDD9B0-272A-449D-A98B-654AC4E95404}" srcOrd="0" destOrd="0" presId="urn:microsoft.com/office/officeart/2005/8/layout/hierarchy1"/>
    <dgm:cxn modelId="{3548CB02-DFD1-428A-BF7F-B7EFD0D7DB9C}" type="presParOf" srcId="{647214AA-E2C5-410A-84B4-0166A49F5066}" destId="{A576B9D4-6D70-4C53-9DF2-3A041B9411A1}" srcOrd="1" destOrd="0" presId="urn:microsoft.com/office/officeart/2005/8/layout/hierarchy1"/>
    <dgm:cxn modelId="{FABB0881-6FE9-463D-B8F1-852B307450CB}" type="presParOf" srcId="{7151697D-74B1-4728-9933-B6FF56D3F181}" destId="{AFF13403-27B2-41D4-91C9-AE6052C1A4AF}" srcOrd="1" destOrd="0" presId="urn:microsoft.com/office/officeart/2005/8/layout/hierarchy1"/>
    <dgm:cxn modelId="{859AF98C-0742-44C3-9F4C-E4845DB5DBD4}" type="presParOf" srcId="{214FC6A9-1500-4D23-B70D-D816E146FAD5}" destId="{4A58D780-C3C6-472B-BC5C-EBB9DC981F97}" srcOrd="4" destOrd="0" presId="urn:microsoft.com/office/officeart/2005/8/layout/hierarchy1"/>
    <dgm:cxn modelId="{172F26F9-5844-4AA4-8275-A471EEE130B0}" type="presParOf" srcId="{214FC6A9-1500-4D23-B70D-D816E146FAD5}" destId="{3479AB74-071A-4B4B-BFE0-94F0F09A6C28}" srcOrd="5" destOrd="0" presId="urn:microsoft.com/office/officeart/2005/8/layout/hierarchy1"/>
    <dgm:cxn modelId="{5B1C8E5D-33B3-4A0C-849D-BF0C96C4E1BA}" type="presParOf" srcId="{3479AB74-071A-4B4B-BFE0-94F0F09A6C28}" destId="{B341BEC3-439F-4586-82E8-F5338CA3570B}" srcOrd="0" destOrd="0" presId="urn:microsoft.com/office/officeart/2005/8/layout/hierarchy1"/>
    <dgm:cxn modelId="{59271890-DEB8-42FE-84E6-0CBD1EF8D060}" type="presParOf" srcId="{B341BEC3-439F-4586-82E8-F5338CA3570B}" destId="{1319C01F-4624-4542-B1FA-7EB40284B9AF}" srcOrd="0" destOrd="0" presId="urn:microsoft.com/office/officeart/2005/8/layout/hierarchy1"/>
    <dgm:cxn modelId="{9981562A-9FD0-4AE0-8296-BA851F027096}" type="presParOf" srcId="{B341BEC3-439F-4586-82E8-F5338CA3570B}" destId="{7BC5B6D2-2FCE-4E6B-A8F5-98561B156790}" srcOrd="1" destOrd="0" presId="urn:microsoft.com/office/officeart/2005/8/layout/hierarchy1"/>
    <dgm:cxn modelId="{ED9FE56E-E27D-454D-81EA-2A864BFC0D9C}" type="presParOf" srcId="{3479AB74-071A-4B4B-BFE0-94F0F09A6C28}" destId="{D54F883F-CF10-4BCB-AD48-279D396B8509}" srcOrd="1" destOrd="0" presId="urn:microsoft.com/office/officeart/2005/8/layout/hierarchy1"/>
    <dgm:cxn modelId="{7F04BFEF-0544-45DC-BFE2-DE5FD530A706}" type="presParOf" srcId="{214FC6A9-1500-4D23-B70D-D816E146FAD5}" destId="{A89C05F1-B368-4791-8D0D-2BBF758100F8}" srcOrd="6" destOrd="0" presId="urn:microsoft.com/office/officeart/2005/8/layout/hierarchy1"/>
    <dgm:cxn modelId="{93F68579-707C-4F3D-9EE2-1DBED2FF92F3}" type="presParOf" srcId="{214FC6A9-1500-4D23-B70D-D816E146FAD5}" destId="{A715F367-8472-4244-BC76-F72F0AA06608}" srcOrd="7" destOrd="0" presId="urn:microsoft.com/office/officeart/2005/8/layout/hierarchy1"/>
    <dgm:cxn modelId="{FE56A13A-03BD-4B1B-9C30-E73CA27191D2}" type="presParOf" srcId="{A715F367-8472-4244-BC76-F72F0AA06608}" destId="{72A9F113-AADC-4BB1-8EB4-A3CF06B617A8}" srcOrd="0" destOrd="0" presId="urn:microsoft.com/office/officeart/2005/8/layout/hierarchy1"/>
    <dgm:cxn modelId="{9A64A99F-2DBB-48AE-AF5C-900D7B97DC4F}" type="presParOf" srcId="{72A9F113-AADC-4BB1-8EB4-A3CF06B617A8}" destId="{8CDF39B3-8608-46CD-9C49-AFF8F6EEB0E1}" srcOrd="0" destOrd="0" presId="urn:microsoft.com/office/officeart/2005/8/layout/hierarchy1"/>
    <dgm:cxn modelId="{B4C76E27-6EA5-48F2-A422-22969E3A2437}" type="presParOf" srcId="{72A9F113-AADC-4BB1-8EB4-A3CF06B617A8}" destId="{46DBC310-BB11-4B1F-B7D7-2E0BC9CD307B}" srcOrd="1" destOrd="0" presId="urn:microsoft.com/office/officeart/2005/8/layout/hierarchy1"/>
    <dgm:cxn modelId="{4A26B018-C677-43B3-BDE0-E2EB1AC95D6E}" type="presParOf" srcId="{A715F367-8472-4244-BC76-F72F0AA06608}" destId="{7E79BC13-E1B2-4D78-93C7-7A6CA24D02CB}" srcOrd="1" destOrd="0" presId="urn:microsoft.com/office/officeart/2005/8/layout/hierarchy1"/>
    <dgm:cxn modelId="{DAB1F80D-8958-4718-A196-4652D5E676E5}" type="presParOf" srcId="{7E79BC13-E1B2-4D78-93C7-7A6CA24D02CB}" destId="{0DD3EF05-3C6C-4D0C-AE64-73AA607C5016}" srcOrd="0" destOrd="0" presId="urn:microsoft.com/office/officeart/2005/8/layout/hierarchy1"/>
    <dgm:cxn modelId="{56D5C87B-4637-4792-9FEF-99AF3F6D0E79}" type="presParOf" srcId="{7E79BC13-E1B2-4D78-93C7-7A6CA24D02CB}" destId="{47DF3958-2FFB-4996-BDA7-85051553F8E9}" srcOrd="1" destOrd="0" presId="urn:microsoft.com/office/officeart/2005/8/layout/hierarchy1"/>
    <dgm:cxn modelId="{E514397C-B68D-4247-9909-EDA00EF38420}" type="presParOf" srcId="{47DF3958-2FFB-4996-BDA7-85051553F8E9}" destId="{E6D5821B-E717-4C5E-BBAB-F4C1F11E7F52}" srcOrd="0" destOrd="0" presId="urn:microsoft.com/office/officeart/2005/8/layout/hierarchy1"/>
    <dgm:cxn modelId="{8AC3853D-B6DD-431F-B43E-D962B98134E6}" type="presParOf" srcId="{E6D5821B-E717-4C5E-BBAB-F4C1F11E7F52}" destId="{FAE720DA-16A3-4D7F-B7BB-85D1DF1F6E16}" srcOrd="0" destOrd="0" presId="urn:microsoft.com/office/officeart/2005/8/layout/hierarchy1"/>
    <dgm:cxn modelId="{E4014CD4-BB8C-4567-8B12-21CBF7D2ACD7}" type="presParOf" srcId="{E6D5821B-E717-4C5E-BBAB-F4C1F11E7F52}" destId="{23B76F99-4EF1-43D1-950A-25F7542D9641}" srcOrd="1" destOrd="0" presId="urn:microsoft.com/office/officeart/2005/8/layout/hierarchy1"/>
    <dgm:cxn modelId="{51FDCE11-8570-4454-8F79-4650BA79DB45}" type="presParOf" srcId="{47DF3958-2FFB-4996-BDA7-85051553F8E9}" destId="{1D3FB8A1-CE18-44CE-B4AB-4D4EF1A81F50}" srcOrd="1" destOrd="0" presId="urn:microsoft.com/office/officeart/2005/8/layout/hierarchy1"/>
    <dgm:cxn modelId="{1631C12D-8075-455D-8FA6-51BD58D82457}" type="presParOf" srcId="{1D3FB8A1-CE18-44CE-B4AB-4D4EF1A81F50}" destId="{656CB569-5195-4F7F-BA6F-77CF1EEE8155}" srcOrd="0" destOrd="0" presId="urn:microsoft.com/office/officeart/2005/8/layout/hierarchy1"/>
    <dgm:cxn modelId="{8FF4A5D2-F3EF-44C9-85F0-E970CC7A4FB8}" type="presParOf" srcId="{1D3FB8A1-CE18-44CE-B4AB-4D4EF1A81F50}" destId="{F9375869-7DD9-4735-8F24-FF60DB98DEC6}" srcOrd="1" destOrd="0" presId="urn:microsoft.com/office/officeart/2005/8/layout/hierarchy1"/>
    <dgm:cxn modelId="{0BA0C06B-7113-42B8-BCB1-DC02F3ABCB81}" type="presParOf" srcId="{F9375869-7DD9-4735-8F24-FF60DB98DEC6}" destId="{1A4E53E4-8A58-4F11-8A76-384162AF74D9}" srcOrd="0" destOrd="0" presId="urn:microsoft.com/office/officeart/2005/8/layout/hierarchy1"/>
    <dgm:cxn modelId="{9B6C6437-FC5A-4645-A7DC-BBE7C030AAD2}" type="presParOf" srcId="{1A4E53E4-8A58-4F11-8A76-384162AF74D9}" destId="{870DB50B-217C-4976-A4D1-8AD09033E5D3}" srcOrd="0" destOrd="0" presId="urn:microsoft.com/office/officeart/2005/8/layout/hierarchy1"/>
    <dgm:cxn modelId="{89C08A45-CC34-4699-8586-33C04B3DD3B7}" type="presParOf" srcId="{1A4E53E4-8A58-4F11-8A76-384162AF74D9}" destId="{C828AC79-DAEF-4594-A4A0-3905B2E18317}" srcOrd="1" destOrd="0" presId="urn:microsoft.com/office/officeart/2005/8/layout/hierarchy1"/>
    <dgm:cxn modelId="{F3512DDA-1A9D-4F64-A16B-62C355989795}" type="presParOf" srcId="{F9375869-7DD9-4735-8F24-FF60DB98DEC6}" destId="{52B35FA4-F349-42CD-814A-78110E0459B2}" srcOrd="1" destOrd="0" presId="urn:microsoft.com/office/officeart/2005/8/layout/hierarchy1"/>
    <dgm:cxn modelId="{E0DEC002-2D08-4AB5-9C4E-35FC48EAE33D}" type="presParOf" srcId="{7E79BC13-E1B2-4D78-93C7-7A6CA24D02CB}" destId="{79F8771D-4E42-4101-BC72-2DE24D8EEC70}" srcOrd="2" destOrd="0" presId="urn:microsoft.com/office/officeart/2005/8/layout/hierarchy1"/>
    <dgm:cxn modelId="{23DC7009-97CC-4326-80A1-FA1688174E23}" type="presParOf" srcId="{7E79BC13-E1B2-4D78-93C7-7A6CA24D02CB}" destId="{00CAD75C-1BDB-4BC6-BBD4-6FACD28444DD}" srcOrd="3" destOrd="0" presId="urn:microsoft.com/office/officeart/2005/8/layout/hierarchy1"/>
    <dgm:cxn modelId="{A480B034-74E7-4BC5-B60A-C3E44DE636CE}" type="presParOf" srcId="{00CAD75C-1BDB-4BC6-BBD4-6FACD28444DD}" destId="{062ECB64-16F1-458E-8C3D-75325132F49F}" srcOrd="0" destOrd="0" presId="urn:microsoft.com/office/officeart/2005/8/layout/hierarchy1"/>
    <dgm:cxn modelId="{56371EC9-CDB7-4D22-869A-753490DF694F}" type="presParOf" srcId="{062ECB64-16F1-458E-8C3D-75325132F49F}" destId="{A9555A98-1362-49D8-857A-97C62C1B8946}" srcOrd="0" destOrd="0" presId="urn:microsoft.com/office/officeart/2005/8/layout/hierarchy1"/>
    <dgm:cxn modelId="{3A2EAAD6-CAE1-4DA0-981C-E45D8D614487}" type="presParOf" srcId="{062ECB64-16F1-458E-8C3D-75325132F49F}" destId="{85C8845E-9020-49ED-8B73-4A194B96D794}" srcOrd="1" destOrd="0" presId="urn:microsoft.com/office/officeart/2005/8/layout/hierarchy1"/>
    <dgm:cxn modelId="{12D861E3-2E6D-405C-84E6-E8FD72186C48}" type="presParOf" srcId="{00CAD75C-1BDB-4BC6-BBD4-6FACD28444DD}" destId="{E850758D-4E57-4AF3-BFC5-DFB535DA6D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061CE-6E86-4255-86BB-B13CBB4BEAC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48093AB1-D66E-4F75-AC8E-AB6C831E7FCF}">
      <dgm:prSet phldrT="[Text]"/>
      <dgm:spPr/>
      <dgm:t>
        <a:bodyPr/>
        <a:lstStyle/>
        <a:p>
          <a:r>
            <a:rPr lang="en-PH" dirty="0" smtClean="0"/>
            <a:t>Forms of Services</a:t>
          </a:r>
          <a:endParaRPr lang="en-PH" dirty="0"/>
        </a:p>
      </dgm:t>
    </dgm:pt>
    <dgm:pt modelId="{44EF238E-73D8-4ED8-A913-2BA1B79C462A}" type="parTrans" cxnId="{3F1A1BE9-F6D9-4E02-B046-7421AD79790D}">
      <dgm:prSet/>
      <dgm:spPr/>
      <dgm:t>
        <a:bodyPr/>
        <a:lstStyle/>
        <a:p>
          <a:endParaRPr lang="en-PH"/>
        </a:p>
      </dgm:t>
    </dgm:pt>
    <dgm:pt modelId="{3B85E2B9-5290-42F6-BB59-877CF0AAA92A}" type="sibTrans" cxnId="{3F1A1BE9-F6D9-4E02-B046-7421AD79790D}">
      <dgm:prSet/>
      <dgm:spPr/>
      <dgm:t>
        <a:bodyPr/>
        <a:lstStyle/>
        <a:p>
          <a:endParaRPr lang="en-PH"/>
        </a:p>
      </dgm:t>
    </dgm:pt>
    <dgm:pt modelId="{EF7E82FE-18AE-4E23-8A69-0C791634C568}">
      <dgm:prSet phldrT="[Text]"/>
      <dgm:spPr/>
      <dgm:t>
        <a:bodyPr/>
        <a:lstStyle/>
        <a:p>
          <a:r>
            <a:rPr lang="en-PH" dirty="0" smtClean="0"/>
            <a:t>Technical Services / Business Development</a:t>
          </a:r>
        </a:p>
        <a:p>
          <a:r>
            <a:rPr lang="en-PH" dirty="0" smtClean="0"/>
            <a:t>(Sep 7)</a:t>
          </a:r>
          <a:endParaRPr lang="en-PH" dirty="0"/>
        </a:p>
      </dgm:t>
    </dgm:pt>
    <dgm:pt modelId="{C221BDB4-AC68-453D-B0EE-E00C98CAEC59}" type="parTrans" cxnId="{2542E215-BCC4-4FB6-B5AA-012261F268CA}">
      <dgm:prSet/>
      <dgm:spPr/>
      <dgm:t>
        <a:bodyPr/>
        <a:lstStyle/>
        <a:p>
          <a:endParaRPr lang="en-PH"/>
        </a:p>
      </dgm:t>
    </dgm:pt>
    <dgm:pt modelId="{6191E7ED-87C1-4532-B8E3-4D3A5B95E380}" type="sibTrans" cxnId="{2542E215-BCC4-4FB6-B5AA-012261F268CA}">
      <dgm:prSet/>
      <dgm:spPr/>
      <dgm:t>
        <a:bodyPr/>
        <a:lstStyle/>
        <a:p>
          <a:endParaRPr lang="en-PH"/>
        </a:p>
      </dgm:t>
    </dgm:pt>
    <dgm:pt modelId="{6768EA6E-AB79-4F17-93BD-B1DFF4C9CD08}">
      <dgm:prSet phldrT="[Text]"/>
      <dgm:spPr/>
      <dgm:t>
        <a:bodyPr/>
        <a:lstStyle/>
        <a:p>
          <a:r>
            <a:rPr lang="en-PH" dirty="0" smtClean="0"/>
            <a:t>Case Studies (Training, Exposure, Feasibility Study, </a:t>
          </a:r>
          <a:r>
            <a:rPr lang="en-PH" dirty="0" err="1" smtClean="0"/>
            <a:t>etc</a:t>
          </a:r>
          <a:r>
            <a:rPr lang="en-PH" dirty="0" smtClean="0"/>
            <a:t>)</a:t>
          </a:r>
          <a:endParaRPr lang="en-PH" dirty="0"/>
        </a:p>
      </dgm:t>
    </dgm:pt>
    <dgm:pt modelId="{AD53AA59-FCFA-4FC3-8F79-05ACF87B5B49}" type="parTrans" cxnId="{6A71E3CF-22F2-4FF8-8360-EA14E6E74975}">
      <dgm:prSet/>
      <dgm:spPr/>
      <dgm:t>
        <a:bodyPr/>
        <a:lstStyle/>
        <a:p>
          <a:endParaRPr lang="en-PH"/>
        </a:p>
      </dgm:t>
    </dgm:pt>
    <dgm:pt modelId="{4986754F-A9BD-49B1-9A5F-1DE3E7391B5E}" type="sibTrans" cxnId="{6A71E3CF-22F2-4FF8-8360-EA14E6E74975}">
      <dgm:prSet/>
      <dgm:spPr/>
      <dgm:t>
        <a:bodyPr/>
        <a:lstStyle/>
        <a:p>
          <a:endParaRPr lang="en-PH"/>
        </a:p>
      </dgm:t>
    </dgm:pt>
    <dgm:pt modelId="{D8D22149-5A01-4650-B3DC-8D1FCC866AAF}">
      <dgm:prSet phldrT="[Text]"/>
      <dgm:spPr/>
      <dgm:t>
        <a:bodyPr/>
        <a:lstStyle/>
        <a:p>
          <a:r>
            <a:rPr lang="en-PH" dirty="0" smtClean="0"/>
            <a:t>Financial (Sep 8 AM)</a:t>
          </a:r>
          <a:endParaRPr lang="en-PH" dirty="0"/>
        </a:p>
      </dgm:t>
    </dgm:pt>
    <dgm:pt modelId="{CF2504D2-8ACE-4300-84AA-1C9161C7A92B}" type="parTrans" cxnId="{2E800FEC-0591-4144-ACFF-881A29F06730}">
      <dgm:prSet/>
      <dgm:spPr/>
      <dgm:t>
        <a:bodyPr/>
        <a:lstStyle/>
        <a:p>
          <a:endParaRPr lang="en-PH"/>
        </a:p>
      </dgm:t>
    </dgm:pt>
    <dgm:pt modelId="{DD4A5C4B-461B-4DE5-AAC2-6F6F2D34B7DB}" type="sibTrans" cxnId="{2E800FEC-0591-4144-ACFF-881A29F06730}">
      <dgm:prSet/>
      <dgm:spPr/>
      <dgm:t>
        <a:bodyPr/>
        <a:lstStyle/>
        <a:p>
          <a:endParaRPr lang="en-PH"/>
        </a:p>
      </dgm:t>
    </dgm:pt>
    <dgm:pt modelId="{BB119DA6-B95A-4219-AB86-FB7F276162E9}">
      <dgm:prSet/>
      <dgm:spPr/>
      <dgm:t>
        <a:bodyPr/>
        <a:lstStyle/>
        <a:p>
          <a:r>
            <a:rPr lang="en-PH" dirty="0" smtClean="0"/>
            <a:t>Marketing (Sep 8 PM)</a:t>
          </a:r>
          <a:endParaRPr lang="en-PH" dirty="0"/>
        </a:p>
      </dgm:t>
    </dgm:pt>
    <dgm:pt modelId="{EF6EC018-FA0D-41D5-A36B-E940EC2D6080}" type="parTrans" cxnId="{38753B37-2F8D-44CD-9C4C-4628BF4842D2}">
      <dgm:prSet/>
      <dgm:spPr/>
      <dgm:t>
        <a:bodyPr/>
        <a:lstStyle/>
        <a:p>
          <a:endParaRPr lang="en-PH"/>
        </a:p>
      </dgm:t>
    </dgm:pt>
    <dgm:pt modelId="{2C7E722C-C5C0-4DE5-AA01-2F3AA7F89C4C}" type="sibTrans" cxnId="{38753B37-2F8D-44CD-9C4C-4628BF4842D2}">
      <dgm:prSet/>
      <dgm:spPr/>
      <dgm:t>
        <a:bodyPr/>
        <a:lstStyle/>
        <a:p>
          <a:endParaRPr lang="en-PH"/>
        </a:p>
      </dgm:t>
    </dgm:pt>
    <dgm:pt modelId="{695662EF-79FD-4784-84E7-FA26D8908D6B}">
      <dgm:prSet/>
      <dgm:spPr/>
      <dgm:t>
        <a:bodyPr/>
        <a:lstStyle/>
        <a:p>
          <a:r>
            <a:rPr lang="en-PH" dirty="0" smtClean="0"/>
            <a:t>(Reflection Session)</a:t>
          </a:r>
          <a:endParaRPr lang="en-PH" dirty="0"/>
        </a:p>
      </dgm:t>
    </dgm:pt>
    <dgm:pt modelId="{B6C5E363-C23D-4218-AA0B-B73864620516}" type="parTrans" cxnId="{880E432C-08DE-4AFB-B6AA-55FA1C0AB650}">
      <dgm:prSet/>
      <dgm:spPr/>
      <dgm:t>
        <a:bodyPr/>
        <a:lstStyle/>
        <a:p>
          <a:endParaRPr lang="en-PH"/>
        </a:p>
      </dgm:t>
    </dgm:pt>
    <dgm:pt modelId="{73C1B119-5177-43CA-A449-EBB649E8309F}" type="sibTrans" cxnId="{880E432C-08DE-4AFB-B6AA-55FA1C0AB650}">
      <dgm:prSet/>
      <dgm:spPr/>
      <dgm:t>
        <a:bodyPr/>
        <a:lstStyle/>
        <a:p>
          <a:endParaRPr lang="en-PH"/>
        </a:p>
      </dgm:t>
    </dgm:pt>
    <dgm:pt modelId="{E0911500-D894-46B5-AB04-6D4966225D7F}">
      <dgm:prSet/>
      <dgm:spPr/>
      <dgm:t>
        <a:bodyPr/>
        <a:lstStyle/>
        <a:p>
          <a:r>
            <a:rPr lang="en-PH" dirty="0" smtClean="0"/>
            <a:t>Cases</a:t>
          </a:r>
          <a:endParaRPr lang="en-PH" dirty="0"/>
        </a:p>
      </dgm:t>
    </dgm:pt>
    <dgm:pt modelId="{BA21AFE1-2891-4705-B778-75CBCE31BD4E}" type="parTrans" cxnId="{E365A146-EF8F-42D8-9495-C6323F335DF6}">
      <dgm:prSet/>
      <dgm:spPr/>
      <dgm:t>
        <a:bodyPr/>
        <a:lstStyle/>
        <a:p>
          <a:endParaRPr lang="en-PH"/>
        </a:p>
      </dgm:t>
    </dgm:pt>
    <dgm:pt modelId="{AFB7472F-512B-485A-89AA-FEBC0A768CFF}" type="sibTrans" cxnId="{E365A146-EF8F-42D8-9495-C6323F335DF6}">
      <dgm:prSet/>
      <dgm:spPr/>
      <dgm:t>
        <a:bodyPr/>
        <a:lstStyle/>
        <a:p>
          <a:endParaRPr lang="en-PH"/>
        </a:p>
      </dgm:t>
    </dgm:pt>
    <dgm:pt modelId="{03797A27-D03E-42A7-B079-2F045FA54EE0}">
      <dgm:prSet/>
      <dgm:spPr/>
      <dgm:t>
        <a:bodyPr/>
        <a:lstStyle/>
        <a:p>
          <a:r>
            <a:rPr lang="en-PH" dirty="0" smtClean="0"/>
            <a:t>Cases</a:t>
          </a:r>
          <a:endParaRPr lang="en-PH" dirty="0"/>
        </a:p>
      </dgm:t>
    </dgm:pt>
    <dgm:pt modelId="{19909A68-BA53-4D3F-B2B2-36D13149D517}" type="parTrans" cxnId="{3FA228F6-E918-4971-A6BD-B51B256D3020}">
      <dgm:prSet/>
      <dgm:spPr/>
      <dgm:t>
        <a:bodyPr/>
        <a:lstStyle/>
        <a:p>
          <a:endParaRPr lang="en-PH"/>
        </a:p>
      </dgm:t>
    </dgm:pt>
    <dgm:pt modelId="{B56C65A4-195D-4E22-A91F-B824EBA628EA}" type="sibTrans" cxnId="{3FA228F6-E918-4971-A6BD-B51B256D3020}">
      <dgm:prSet/>
      <dgm:spPr/>
      <dgm:t>
        <a:bodyPr/>
        <a:lstStyle/>
        <a:p>
          <a:endParaRPr lang="en-PH"/>
        </a:p>
      </dgm:t>
    </dgm:pt>
    <dgm:pt modelId="{50435AB1-2402-4FCB-AF22-A7B8F3CFBF04}">
      <dgm:prSet/>
      <dgm:spPr/>
      <dgm:t>
        <a:bodyPr/>
        <a:lstStyle/>
        <a:p>
          <a:r>
            <a:rPr lang="en-PH" dirty="0" smtClean="0"/>
            <a:t>Social Services (not covered by case studies)</a:t>
          </a:r>
          <a:endParaRPr lang="en-PH" dirty="0"/>
        </a:p>
      </dgm:t>
    </dgm:pt>
    <dgm:pt modelId="{E0E0F556-8AB4-426E-BFFB-2EDCDD9E0EEA}" type="parTrans" cxnId="{0191DBEC-CEC7-47B0-A72E-73D9EBC8CE9A}">
      <dgm:prSet/>
      <dgm:spPr/>
      <dgm:t>
        <a:bodyPr/>
        <a:lstStyle/>
        <a:p>
          <a:endParaRPr lang="en-PH"/>
        </a:p>
      </dgm:t>
    </dgm:pt>
    <dgm:pt modelId="{29D03098-85C3-4C79-84DB-54EFCCB53179}" type="sibTrans" cxnId="{0191DBEC-CEC7-47B0-A72E-73D9EBC8CE9A}">
      <dgm:prSet/>
      <dgm:spPr/>
      <dgm:t>
        <a:bodyPr/>
        <a:lstStyle/>
        <a:p>
          <a:endParaRPr lang="en-PH"/>
        </a:p>
      </dgm:t>
    </dgm:pt>
    <dgm:pt modelId="{A5471087-C287-4278-AD7F-906AC9D41CE0}" type="pres">
      <dgm:prSet presAssocID="{C87061CE-6E86-4255-86BB-B13CBB4BEA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60E218-9015-40B5-AF94-24F920E7D0A9}" type="pres">
      <dgm:prSet presAssocID="{48093AB1-D66E-4F75-AC8E-AB6C831E7FCF}" presName="hierRoot1" presStyleCnt="0"/>
      <dgm:spPr/>
    </dgm:pt>
    <dgm:pt modelId="{A607FDCE-29C1-41F3-92C7-623F6F7CC669}" type="pres">
      <dgm:prSet presAssocID="{48093AB1-D66E-4F75-AC8E-AB6C831E7FCF}" presName="composite" presStyleCnt="0"/>
      <dgm:spPr/>
    </dgm:pt>
    <dgm:pt modelId="{2E21B5B5-BABA-4262-AEA5-C8EC8319FD82}" type="pres">
      <dgm:prSet presAssocID="{48093AB1-D66E-4F75-AC8E-AB6C831E7FCF}" presName="background" presStyleLbl="node0" presStyleIdx="0" presStyleCnt="1"/>
      <dgm:spPr/>
    </dgm:pt>
    <dgm:pt modelId="{C3CE23A2-9364-4685-932D-2020AC8B994A}" type="pres">
      <dgm:prSet presAssocID="{48093AB1-D66E-4F75-AC8E-AB6C831E7FCF}" presName="text" presStyleLbl="fgAcc0" presStyleIdx="0" presStyleCnt="1">
        <dgm:presLayoutVars>
          <dgm:chPref val="3"/>
        </dgm:presLayoutVars>
      </dgm:prSet>
      <dgm:spPr/>
    </dgm:pt>
    <dgm:pt modelId="{214FC6A9-1500-4D23-B70D-D816E146FAD5}" type="pres">
      <dgm:prSet presAssocID="{48093AB1-D66E-4F75-AC8E-AB6C831E7FCF}" presName="hierChild2" presStyleCnt="0"/>
      <dgm:spPr/>
    </dgm:pt>
    <dgm:pt modelId="{01B9EED5-53AA-40E0-BA0E-B2E3C38561CB}" type="pres">
      <dgm:prSet presAssocID="{C221BDB4-AC68-453D-B0EE-E00C98CAEC59}" presName="Name10" presStyleLbl="parChTrans1D2" presStyleIdx="0" presStyleCnt="4"/>
      <dgm:spPr/>
    </dgm:pt>
    <dgm:pt modelId="{96E16AB5-4022-4C72-BD75-812D91821387}" type="pres">
      <dgm:prSet presAssocID="{EF7E82FE-18AE-4E23-8A69-0C791634C568}" presName="hierRoot2" presStyleCnt="0"/>
      <dgm:spPr/>
    </dgm:pt>
    <dgm:pt modelId="{1B2EF2CF-ECEE-4745-8AC2-3C4CA7EEC6CA}" type="pres">
      <dgm:prSet presAssocID="{EF7E82FE-18AE-4E23-8A69-0C791634C568}" presName="composite2" presStyleCnt="0"/>
      <dgm:spPr/>
    </dgm:pt>
    <dgm:pt modelId="{AB370DC0-735F-4645-BBB6-27FF0B561D83}" type="pres">
      <dgm:prSet presAssocID="{EF7E82FE-18AE-4E23-8A69-0C791634C568}" presName="background2" presStyleLbl="node2" presStyleIdx="0" presStyleCnt="4"/>
      <dgm:spPr/>
    </dgm:pt>
    <dgm:pt modelId="{75B30E7A-3128-4EE4-8DD5-B67A6D6B9E02}" type="pres">
      <dgm:prSet presAssocID="{EF7E82FE-18AE-4E23-8A69-0C791634C56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BADA77F-3F59-4791-AC5E-F84993AA0529}" type="pres">
      <dgm:prSet presAssocID="{EF7E82FE-18AE-4E23-8A69-0C791634C568}" presName="hierChild3" presStyleCnt="0"/>
      <dgm:spPr/>
    </dgm:pt>
    <dgm:pt modelId="{EFAFA817-6B36-458C-8BE3-85AA9396F292}" type="pres">
      <dgm:prSet presAssocID="{AD53AA59-FCFA-4FC3-8F79-05ACF87B5B49}" presName="Name17" presStyleLbl="parChTrans1D3" presStyleIdx="0" presStyleCnt="3"/>
      <dgm:spPr/>
    </dgm:pt>
    <dgm:pt modelId="{EBCC9763-698F-44BE-B607-726CBC6BEB67}" type="pres">
      <dgm:prSet presAssocID="{6768EA6E-AB79-4F17-93BD-B1DFF4C9CD08}" presName="hierRoot3" presStyleCnt="0"/>
      <dgm:spPr/>
    </dgm:pt>
    <dgm:pt modelId="{FDB54FED-4FF3-4DFB-B23B-D13085691CDB}" type="pres">
      <dgm:prSet presAssocID="{6768EA6E-AB79-4F17-93BD-B1DFF4C9CD08}" presName="composite3" presStyleCnt="0"/>
      <dgm:spPr/>
    </dgm:pt>
    <dgm:pt modelId="{477482CC-F000-4334-96A5-887CF28C20E7}" type="pres">
      <dgm:prSet presAssocID="{6768EA6E-AB79-4F17-93BD-B1DFF4C9CD08}" presName="background3" presStyleLbl="node3" presStyleIdx="0" presStyleCnt="3"/>
      <dgm:spPr/>
    </dgm:pt>
    <dgm:pt modelId="{A5688624-1318-49CE-B38B-2ED1841F8A56}" type="pres">
      <dgm:prSet presAssocID="{6768EA6E-AB79-4F17-93BD-B1DFF4C9CD08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AC282194-CDEE-47FC-A479-A5EFCFCDE884}" type="pres">
      <dgm:prSet presAssocID="{6768EA6E-AB79-4F17-93BD-B1DFF4C9CD08}" presName="hierChild4" presStyleCnt="0"/>
      <dgm:spPr/>
    </dgm:pt>
    <dgm:pt modelId="{171D1AA2-E14D-4377-9EF8-677FDFA4852D}" type="pres">
      <dgm:prSet presAssocID="{B6C5E363-C23D-4218-AA0B-B73864620516}" presName="Name23" presStyleLbl="parChTrans1D4" presStyleIdx="0" presStyleCnt="1"/>
      <dgm:spPr/>
    </dgm:pt>
    <dgm:pt modelId="{5950EBB8-6438-434C-84F1-6E2D918C1566}" type="pres">
      <dgm:prSet presAssocID="{695662EF-79FD-4784-84E7-FA26D8908D6B}" presName="hierRoot4" presStyleCnt="0"/>
      <dgm:spPr/>
    </dgm:pt>
    <dgm:pt modelId="{1C04D6B8-B071-4873-A1F3-A734BE30CC4F}" type="pres">
      <dgm:prSet presAssocID="{695662EF-79FD-4784-84E7-FA26D8908D6B}" presName="composite4" presStyleCnt="0"/>
      <dgm:spPr/>
    </dgm:pt>
    <dgm:pt modelId="{70DC5A59-F38B-4328-95E7-1F26A5852702}" type="pres">
      <dgm:prSet presAssocID="{695662EF-79FD-4784-84E7-FA26D8908D6B}" presName="background4" presStyleLbl="node4" presStyleIdx="0" presStyleCnt="1"/>
      <dgm:spPr/>
    </dgm:pt>
    <dgm:pt modelId="{E3E2BD89-F5AC-4D5A-A06F-55E383FDABE1}" type="pres">
      <dgm:prSet presAssocID="{695662EF-79FD-4784-84E7-FA26D8908D6B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911C889B-6303-47F4-A34D-B88A2D1E7E25}" type="pres">
      <dgm:prSet presAssocID="{695662EF-79FD-4784-84E7-FA26D8908D6B}" presName="hierChild5" presStyleCnt="0"/>
      <dgm:spPr/>
    </dgm:pt>
    <dgm:pt modelId="{032EBE4B-A7AB-4CF3-B90D-D0A432274107}" type="pres">
      <dgm:prSet presAssocID="{CF2504D2-8ACE-4300-84AA-1C9161C7A92B}" presName="Name10" presStyleLbl="parChTrans1D2" presStyleIdx="1" presStyleCnt="4"/>
      <dgm:spPr/>
    </dgm:pt>
    <dgm:pt modelId="{5DFA48B4-EB4B-4207-AAF9-C6CE3B6A40B1}" type="pres">
      <dgm:prSet presAssocID="{D8D22149-5A01-4650-B3DC-8D1FCC866AAF}" presName="hierRoot2" presStyleCnt="0"/>
      <dgm:spPr/>
    </dgm:pt>
    <dgm:pt modelId="{87C55C22-7254-4B04-83FD-8823C4E56BCC}" type="pres">
      <dgm:prSet presAssocID="{D8D22149-5A01-4650-B3DC-8D1FCC866AAF}" presName="composite2" presStyleCnt="0"/>
      <dgm:spPr/>
    </dgm:pt>
    <dgm:pt modelId="{31CE594E-C363-4444-AACE-0558E6744DD3}" type="pres">
      <dgm:prSet presAssocID="{D8D22149-5A01-4650-B3DC-8D1FCC866AAF}" presName="background2" presStyleLbl="node2" presStyleIdx="1" presStyleCnt="4"/>
      <dgm:spPr/>
    </dgm:pt>
    <dgm:pt modelId="{08785785-188D-4EF1-BC6C-42478BA06C6B}" type="pres">
      <dgm:prSet presAssocID="{D8D22149-5A01-4650-B3DC-8D1FCC866AA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30E13536-AB01-48DE-8A88-0BE8972EEAB9}" type="pres">
      <dgm:prSet presAssocID="{D8D22149-5A01-4650-B3DC-8D1FCC866AAF}" presName="hierChild3" presStyleCnt="0"/>
      <dgm:spPr/>
    </dgm:pt>
    <dgm:pt modelId="{A5F2EE54-1831-4EA7-9B4A-933A9B58B59A}" type="pres">
      <dgm:prSet presAssocID="{BA21AFE1-2891-4705-B778-75CBCE31BD4E}" presName="Name17" presStyleLbl="parChTrans1D3" presStyleIdx="1" presStyleCnt="3"/>
      <dgm:spPr/>
    </dgm:pt>
    <dgm:pt modelId="{6E102BA3-F310-4A3A-97E8-EFB0099231D8}" type="pres">
      <dgm:prSet presAssocID="{E0911500-D894-46B5-AB04-6D4966225D7F}" presName="hierRoot3" presStyleCnt="0"/>
      <dgm:spPr/>
    </dgm:pt>
    <dgm:pt modelId="{A07B9ADF-FCF2-4679-B530-B1EEA616F0E7}" type="pres">
      <dgm:prSet presAssocID="{E0911500-D894-46B5-AB04-6D4966225D7F}" presName="composite3" presStyleCnt="0"/>
      <dgm:spPr/>
    </dgm:pt>
    <dgm:pt modelId="{F227C4D1-2618-4C0C-AF81-F7CC64F5F25B}" type="pres">
      <dgm:prSet presAssocID="{E0911500-D894-46B5-AB04-6D4966225D7F}" presName="background3" presStyleLbl="node3" presStyleIdx="1" presStyleCnt="3"/>
      <dgm:spPr/>
    </dgm:pt>
    <dgm:pt modelId="{3E7443E5-4E18-497C-A35E-2C5C3F34DBC8}" type="pres">
      <dgm:prSet presAssocID="{E0911500-D894-46B5-AB04-6D4966225D7F}" presName="text3" presStyleLbl="fgAcc3" presStyleIdx="1" presStyleCnt="3">
        <dgm:presLayoutVars>
          <dgm:chPref val="3"/>
        </dgm:presLayoutVars>
      </dgm:prSet>
      <dgm:spPr/>
    </dgm:pt>
    <dgm:pt modelId="{9E12700F-8771-492B-8CBC-AE70B5261FA8}" type="pres">
      <dgm:prSet presAssocID="{E0911500-D894-46B5-AB04-6D4966225D7F}" presName="hierChild4" presStyleCnt="0"/>
      <dgm:spPr/>
    </dgm:pt>
    <dgm:pt modelId="{BB0BF7D7-04FB-4362-A2DF-32F9393CAE13}" type="pres">
      <dgm:prSet presAssocID="{EF6EC018-FA0D-41D5-A36B-E940EC2D6080}" presName="Name10" presStyleLbl="parChTrans1D2" presStyleIdx="2" presStyleCnt="4"/>
      <dgm:spPr/>
    </dgm:pt>
    <dgm:pt modelId="{45373675-8754-4BC6-8856-2EDC856F02D6}" type="pres">
      <dgm:prSet presAssocID="{BB119DA6-B95A-4219-AB86-FB7F276162E9}" presName="hierRoot2" presStyleCnt="0"/>
      <dgm:spPr/>
    </dgm:pt>
    <dgm:pt modelId="{BCA2C3A5-9A5D-4B21-9CA7-62ED6DE62BE7}" type="pres">
      <dgm:prSet presAssocID="{BB119DA6-B95A-4219-AB86-FB7F276162E9}" presName="composite2" presStyleCnt="0"/>
      <dgm:spPr/>
    </dgm:pt>
    <dgm:pt modelId="{F539F632-3950-48FE-BE96-AACC6D395D1B}" type="pres">
      <dgm:prSet presAssocID="{BB119DA6-B95A-4219-AB86-FB7F276162E9}" presName="background2" presStyleLbl="node2" presStyleIdx="2" presStyleCnt="4"/>
      <dgm:spPr/>
    </dgm:pt>
    <dgm:pt modelId="{F3072BE7-CF29-439A-9284-E8D7A8AB6280}" type="pres">
      <dgm:prSet presAssocID="{BB119DA6-B95A-4219-AB86-FB7F276162E9}" presName="text2" presStyleLbl="fgAcc2" presStyleIdx="2" presStyleCnt="4">
        <dgm:presLayoutVars>
          <dgm:chPref val="3"/>
        </dgm:presLayoutVars>
      </dgm:prSet>
      <dgm:spPr/>
    </dgm:pt>
    <dgm:pt modelId="{26C41761-4554-4DD7-8BBA-E961A57CB546}" type="pres">
      <dgm:prSet presAssocID="{BB119DA6-B95A-4219-AB86-FB7F276162E9}" presName="hierChild3" presStyleCnt="0"/>
      <dgm:spPr/>
    </dgm:pt>
    <dgm:pt modelId="{E06F1A46-BDA8-4E24-B718-3E2B5A5D1D3C}" type="pres">
      <dgm:prSet presAssocID="{19909A68-BA53-4D3F-B2B2-36D13149D517}" presName="Name17" presStyleLbl="parChTrans1D3" presStyleIdx="2" presStyleCnt="3"/>
      <dgm:spPr/>
    </dgm:pt>
    <dgm:pt modelId="{289FDAC4-830B-4C54-B880-B284F0090F37}" type="pres">
      <dgm:prSet presAssocID="{03797A27-D03E-42A7-B079-2F045FA54EE0}" presName="hierRoot3" presStyleCnt="0"/>
      <dgm:spPr/>
    </dgm:pt>
    <dgm:pt modelId="{80C747FA-3FD5-4F8B-9A1A-9C0275234F1A}" type="pres">
      <dgm:prSet presAssocID="{03797A27-D03E-42A7-B079-2F045FA54EE0}" presName="composite3" presStyleCnt="0"/>
      <dgm:spPr/>
    </dgm:pt>
    <dgm:pt modelId="{A77A0874-BC36-4524-B9AB-835E13AB8EB7}" type="pres">
      <dgm:prSet presAssocID="{03797A27-D03E-42A7-B079-2F045FA54EE0}" presName="background3" presStyleLbl="node3" presStyleIdx="2" presStyleCnt="3"/>
      <dgm:spPr/>
    </dgm:pt>
    <dgm:pt modelId="{BF3C76AC-F4F3-40B8-B33C-8DD5B07C129B}" type="pres">
      <dgm:prSet presAssocID="{03797A27-D03E-42A7-B079-2F045FA54EE0}" presName="text3" presStyleLbl="fgAcc3" presStyleIdx="2" presStyleCnt="3">
        <dgm:presLayoutVars>
          <dgm:chPref val="3"/>
        </dgm:presLayoutVars>
      </dgm:prSet>
      <dgm:spPr/>
    </dgm:pt>
    <dgm:pt modelId="{E93AC2C0-C75F-4F2D-8EB7-DF15899F6295}" type="pres">
      <dgm:prSet presAssocID="{03797A27-D03E-42A7-B079-2F045FA54EE0}" presName="hierChild4" presStyleCnt="0"/>
      <dgm:spPr/>
    </dgm:pt>
    <dgm:pt modelId="{F6D7B7E8-5198-49D1-B528-CB04914D04DD}" type="pres">
      <dgm:prSet presAssocID="{E0E0F556-8AB4-426E-BFFB-2EDCDD9E0EEA}" presName="Name10" presStyleLbl="parChTrans1D2" presStyleIdx="3" presStyleCnt="4"/>
      <dgm:spPr/>
    </dgm:pt>
    <dgm:pt modelId="{DD9877F3-29CD-4689-B21E-EE54B32FCBD1}" type="pres">
      <dgm:prSet presAssocID="{50435AB1-2402-4FCB-AF22-A7B8F3CFBF04}" presName="hierRoot2" presStyleCnt="0"/>
      <dgm:spPr/>
    </dgm:pt>
    <dgm:pt modelId="{936C4EF4-8147-45B8-BEAC-061174ADCEAD}" type="pres">
      <dgm:prSet presAssocID="{50435AB1-2402-4FCB-AF22-A7B8F3CFBF04}" presName="composite2" presStyleCnt="0"/>
      <dgm:spPr/>
    </dgm:pt>
    <dgm:pt modelId="{B19AA517-A0B4-493A-83DB-098DAE1A3CBF}" type="pres">
      <dgm:prSet presAssocID="{50435AB1-2402-4FCB-AF22-A7B8F3CFBF04}" presName="background2" presStyleLbl="node2" presStyleIdx="3" presStyleCnt="4"/>
      <dgm:spPr/>
    </dgm:pt>
    <dgm:pt modelId="{A9E98738-B645-4FFF-8D1B-CF0691064ED8}" type="pres">
      <dgm:prSet presAssocID="{50435AB1-2402-4FCB-AF22-A7B8F3CFBF0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908937E-0D8D-495F-9B28-FB858205E7A8}" type="pres">
      <dgm:prSet presAssocID="{50435AB1-2402-4FCB-AF22-A7B8F3CFBF04}" presName="hierChild3" presStyleCnt="0"/>
      <dgm:spPr/>
    </dgm:pt>
  </dgm:ptLst>
  <dgm:cxnLst>
    <dgm:cxn modelId="{0416F5CC-EADE-49E7-AAC4-A488ECF6C6E1}" type="presOf" srcId="{EF6EC018-FA0D-41D5-A36B-E940EC2D6080}" destId="{BB0BF7D7-04FB-4362-A2DF-32F9393CAE13}" srcOrd="0" destOrd="0" presId="urn:microsoft.com/office/officeart/2005/8/layout/hierarchy1"/>
    <dgm:cxn modelId="{BF009FEE-75E3-46E8-93D7-DC63EA12BBBA}" type="presOf" srcId="{6768EA6E-AB79-4F17-93BD-B1DFF4C9CD08}" destId="{A5688624-1318-49CE-B38B-2ED1841F8A56}" srcOrd="0" destOrd="0" presId="urn:microsoft.com/office/officeart/2005/8/layout/hierarchy1"/>
    <dgm:cxn modelId="{9ECA64CC-D381-4254-A2EE-9067A8FD71A9}" type="presOf" srcId="{B6C5E363-C23D-4218-AA0B-B73864620516}" destId="{171D1AA2-E14D-4377-9EF8-677FDFA4852D}" srcOrd="0" destOrd="0" presId="urn:microsoft.com/office/officeart/2005/8/layout/hierarchy1"/>
    <dgm:cxn modelId="{25FE59A1-0731-4C38-8135-5B0A2B55998F}" type="presOf" srcId="{BA21AFE1-2891-4705-B778-75CBCE31BD4E}" destId="{A5F2EE54-1831-4EA7-9B4A-933A9B58B59A}" srcOrd="0" destOrd="0" presId="urn:microsoft.com/office/officeart/2005/8/layout/hierarchy1"/>
    <dgm:cxn modelId="{650EC06E-6C86-4806-9163-77D2E5D3EA8E}" type="presOf" srcId="{48093AB1-D66E-4F75-AC8E-AB6C831E7FCF}" destId="{C3CE23A2-9364-4685-932D-2020AC8B994A}" srcOrd="0" destOrd="0" presId="urn:microsoft.com/office/officeart/2005/8/layout/hierarchy1"/>
    <dgm:cxn modelId="{AFB2CDF5-66A0-4456-805B-68DABBD0DB0D}" type="presOf" srcId="{AD53AA59-FCFA-4FC3-8F79-05ACF87B5B49}" destId="{EFAFA817-6B36-458C-8BE3-85AA9396F292}" srcOrd="0" destOrd="0" presId="urn:microsoft.com/office/officeart/2005/8/layout/hierarchy1"/>
    <dgm:cxn modelId="{880E432C-08DE-4AFB-B6AA-55FA1C0AB650}" srcId="{6768EA6E-AB79-4F17-93BD-B1DFF4C9CD08}" destId="{695662EF-79FD-4784-84E7-FA26D8908D6B}" srcOrd="0" destOrd="0" parTransId="{B6C5E363-C23D-4218-AA0B-B73864620516}" sibTransId="{73C1B119-5177-43CA-A449-EBB649E8309F}"/>
    <dgm:cxn modelId="{2E800FEC-0591-4144-ACFF-881A29F06730}" srcId="{48093AB1-D66E-4F75-AC8E-AB6C831E7FCF}" destId="{D8D22149-5A01-4650-B3DC-8D1FCC866AAF}" srcOrd="1" destOrd="0" parTransId="{CF2504D2-8ACE-4300-84AA-1C9161C7A92B}" sibTransId="{DD4A5C4B-461B-4DE5-AAC2-6F6F2D34B7DB}"/>
    <dgm:cxn modelId="{0191DBEC-CEC7-47B0-A72E-73D9EBC8CE9A}" srcId="{48093AB1-D66E-4F75-AC8E-AB6C831E7FCF}" destId="{50435AB1-2402-4FCB-AF22-A7B8F3CFBF04}" srcOrd="3" destOrd="0" parTransId="{E0E0F556-8AB4-426E-BFFB-2EDCDD9E0EEA}" sibTransId="{29D03098-85C3-4C79-84DB-54EFCCB53179}"/>
    <dgm:cxn modelId="{E7B078BC-4E62-479F-AB33-495857962302}" type="presOf" srcId="{D8D22149-5A01-4650-B3DC-8D1FCC866AAF}" destId="{08785785-188D-4EF1-BC6C-42478BA06C6B}" srcOrd="0" destOrd="0" presId="urn:microsoft.com/office/officeart/2005/8/layout/hierarchy1"/>
    <dgm:cxn modelId="{80441408-4843-4D07-BF5A-6B6C94231E40}" type="presOf" srcId="{695662EF-79FD-4784-84E7-FA26D8908D6B}" destId="{E3E2BD89-F5AC-4D5A-A06F-55E383FDABE1}" srcOrd="0" destOrd="0" presId="urn:microsoft.com/office/officeart/2005/8/layout/hierarchy1"/>
    <dgm:cxn modelId="{90103DD3-A726-4C61-B960-452A2520D414}" type="presOf" srcId="{E0E0F556-8AB4-426E-BFFB-2EDCDD9E0EEA}" destId="{F6D7B7E8-5198-49D1-B528-CB04914D04DD}" srcOrd="0" destOrd="0" presId="urn:microsoft.com/office/officeart/2005/8/layout/hierarchy1"/>
    <dgm:cxn modelId="{D293430E-565E-41D9-8B5E-A9FDAB672CAA}" type="presOf" srcId="{50435AB1-2402-4FCB-AF22-A7B8F3CFBF04}" destId="{A9E98738-B645-4FFF-8D1B-CF0691064ED8}" srcOrd="0" destOrd="0" presId="urn:microsoft.com/office/officeart/2005/8/layout/hierarchy1"/>
    <dgm:cxn modelId="{38753B37-2F8D-44CD-9C4C-4628BF4842D2}" srcId="{48093AB1-D66E-4F75-AC8E-AB6C831E7FCF}" destId="{BB119DA6-B95A-4219-AB86-FB7F276162E9}" srcOrd="2" destOrd="0" parTransId="{EF6EC018-FA0D-41D5-A36B-E940EC2D6080}" sibTransId="{2C7E722C-C5C0-4DE5-AA01-2F3AA7F89C4C}"/>
    <dgm:cxn modelId="{2542E215-BCC4-4FB6-B5AA-012261F268CA}" srcId="{48093AB1-D66E-4F75-AC8E-AB6C831E7FCF}" destId="{EF7E82FE-18AE-4E23-8A69-0C791634C568}" srcOrd="0" destOrd="0" parTransId="{C221BDB4-AC68-453D-B0EE-E00C98CAEC59}" sibTransId="{6191E7ED-87C1-4532-B8E3-4D3A5B95E380}"/>
    <dgm:cxn modelId="{892E658F-5F9F-4E45-BCB6-9874791CF215}" type="presOf" srcId="{C87061CE-6E86-4255-86BB-B13CBB4BEAC8}" destId="{A5471087-C287-4278-AD7F-906AC9D41CE0}" srcOrd="0" destOrd="0" presId="urn:microsoft.com/office/officeart/2005/8/layout/hierarchy1"/>
    <dgm:cxn modelId="{6A71E3CF-22F2-4FF8-8360-EA14E6E74975}" srcId="{EF7E82FE-18AE-4E23-8A69-0C791634C568}" destId="{6768EA6E-AB79-4F17-93BD-B1DFF4C9CD08}" srcOrd="0" destOrd="0" parTransId="{AD53AA59-FCFA-4FC3-8F79-05ACF87B5B49}" sibTransId="{4986754F-A9BD-49B1-9A5F-1DE3E7391B5E}"/>
    <dgm:cxn modelId="{7CBA80A6-3DFE-446A-AB34-15EE8AE5A838}" type="presOf" srcId="{C221BDB4-AC68-453D-B0EE-E00C98CAEC59}" destId="{01B9EED5-53AA-40E0-BA0E-B2E3C38561CB}" srcOrd="0" destOrd="0" presId="urn:microsoft.com/office/officeart/2005/8/layout/hierarchy1"/>
    <dgm:cxn modelId="{85A7600C-B3F0-4B39-8331-7645D360B74A}" type="presOf" srcId="{EF7E82FE-18AE-4E23-8A69-0C791634C568}" destId="{75B30E7A-3128-4EE4-8DD5-B67A6D6B9E02}" srcOrd="0" destOrd="0" presId="urn:microsoft.com/office/officeart/2005/8/layout/hierarchy1"/>
    <dgm:cxn modelId="{4F2B69F7-364A-4CCE-AD4B-46DD50D45841}" type="presOf" srcId="{BB119DA6-B95A-4219-AB86-FB7F276162E9}" destId="{F3072BE7-CF29-439A-9284-E8D7A8AB6280}" srcOrd="0" destOrd="0" presId="urn:microsoft.com/office/officeart/2005/8/layout/hierarchy1"/>
    <dgm:cxn modelId="{3F1A1BE9-F6D9-4E02-B046-7421AD79790D}" srcId="{C87061CE-6E86-4255-86BB-B13CBB4BEAC8}" destId="{48093AB1-D66E-4F75-AC8E-AB6C831E7FCF}" srcOrd="0" destOrd="0" parTransId="{44EF238E-73D8-4ED8-A913-2BA1B79C462A}" sibTransId="{3B85E2B9-5290-42F6-BB59-877CF0AAA92A}"/>
    <dgm:cxn modelId="{CA02FB90-6B8A-404A-829E-7A3D56F786AF}" type="presOf" srcId="{03797A27-D03E-42A7-B079-2F045FA54EE0}" destId="{BF3C76AC-F4F3-40B8-B33C-8DD5B07C129B}" srcOrd="0" destOrd="0" presId="urn:microsoft.com/office/officeart/2005/8/layout/hierarchy1"/>
    <dgm:cxn modelId="{99FD1D34-AE86-4830-A08A-D87006A80D49}" type="presOf" srcId="{E0911500-D894-46B5-AB04-6D4966225D7F}" destId="{3E7443E5-4E18-497C-A35E-2C5C3F34DBC8}" srcOrd="0" destOrd="0" presId="urn:microsoft.com/office/officeart/2005/8/layout/hierarchy1"/>
    <dgm:cxn modelId="{3FA228F6-E918-4971-A6BD-B51B256D3020}" srcId="{BB119DA6-B95A-4219-AB86-FB7F276162E9}" destId="{03797A27-D03E-42A7-B079-2F045FA54EE0}" srcOrd="0" destOrd="0" parTransId="{19909A68-BA53-4D3F-B2B2-36D13149D517}" sibTransId="{B56C65A4-195D-4E22-A91F-B824EBA628EA}"/>
    <dgm:cxn modelId="{B8F2FE56-DCF0-49FF-BA48-F5EAA5803455}" type="presOf" srcId="{CF2504D2-8ACE-4300-84AA-1C9161C7A92B}" destId="{032EBE4B-A7AB-4CF3-B90D-D0A432274107}" srcOrd="0" destOrd="0" presId="urn:microsoft.com/office/officeart/2005/8/layout/hierarchy1"/>
    <dgm:cxn modelId="{2BA70374-49D8-47D1-A2C6-761C78C754A8}" type="presOf" srcId="{19909A68-BA53-4D3F-B2B2-36D13149D517}" destId="{E06F1A46-BDA8-4E24-B718-3E2B5A5D1D3C}" srcOrd="0" destOrd="0" presId="urn:microsoft.com/office/officeart/2005/8/layout/hierarchy1"/>
    <dgm:cxn modelId="{E365A146-EF8F-42D8-9495-C6323F335DF6}" srcId="{D8D22149-5A01-4650-B3DC-8D1FCC866AAF}" destId="{E0911500-D894-46B5-AB04-6D4966225D7F}" srcOrd="0" destOrd="0" parTransId="{BA21AFE1-2891-4705-B778-75CBCE31BD4E}" sibTransId="{AFB7472F-512B-485A-89AA-FEBC0A768CFF}"/>
    <dgm:cxn modelId="{FF299F8B-A4E0-482C-84DA-C898411230AC}" type="presParOf" srcId="{A5471087-C287-4278-AD7F-906AC9D41CE0}" destId="{6460E218-9015-40B5-AF94-24F920E7D0A9}" srcOrd="0" destOrd="0" presId="urn:microsoft.com/office/officeart/2005/8/layout/hierarchy1"/>
    <dgm:cxn modelId="{76A94C7F-C98A-47D9-B087-FFA59868B22B}" type="presParOf" srcId="{6460E218-9015-40B5-AF94-24F920E7D0A9}" destId="{A607FDCE-29C1-41F3-92C7-623F6F7CC669}" srcOrd="0" destOrd="0" presId="urn:microsoft.com/office/officeart/2005/8/layout/hierarchy1"/>
    <dgm:cxn modelId="{8B2099AE-211B-4BBB-8D31-C54029CA6020}" type="presParOf" srcId="{A607FDCE-29C1-41F3-92C7-623F6F7CC669}" destId="{2E21B5B5-BABA-4262-AEA5-C8EC8319FD82}" srcOrd="0" destOrd="0" presId="urn:microsoft.com/office/officeart/2005/8/layout/hierarchy1"/>
    <dgm:cxn modelId="{70823EFE-0835-435D-959B-79D461845EB7}" type="presParOf" srcId="{A607FDCE-29C1-41F3-92C7-623F6F7CC669}" destId="{C3CE23A2-9364-4685-932D-2020AC8B994A}" srcOrd="1" destOrd="0" presId="urn:microsoft.com/office/officeart/2005/8/layout/hierarchy1"/>
    <dgm:cxn modelId="{DBD31D42-8CEE-47B3-89BA-B1FC0966CE76}" type="presParOf" srcId="{6460E218-9015-40B5-AF94-24F920E7D0A9}" destId="{214FC6A9-1500-4D23-B70D-D816E146FAD5}" srcOrd="1" destOrd="0" presId="urn:microsoft.com/office/officeart/2005/8/layout/hierarchy1"/>
    <dgm:cxn modelId="{6A7E5140-8260-4659-8E3E-98E332DEFF0D}" type="presParOf" srcId="{214FC6A9-1500-4D23-B70D-D816E146FAD5}" destId="{01B9EED5-53AA-40E0-BA0E-B2E3C38561CB}" srcOrd="0" destOrd="0" presId="urn:microsoft.com/office/officeart/2005/8/layout/hierarchy1"/>
    <dgm:cxn modelId="{A71F9B4A-8263-46D0-926A-476056EF7AC4}" type="presParOf" srcId="{214FC6A9-1500-4D23-B70D-D816E146FAD5}" destId="{96E16AB5-4022-4C72-BD75-812D91821387}" srcOrd="1" destOrd="0" presId="urn:microsoft.com/office/officeart/2005/8/layout/hierarchy1"/>
    <dgm:cxn modelId="{49E6603F-013B-4AC7-AB30-160AD85C71B2}" type="presParOf" srcId="{96E16AB5-4022-4C72-BD75-812D91821387}" destId="{1B2EF2CF-ECEE-4745-8AC2-3C4CA7EEC6CA}" srcOrd="0" destOrd="0" presId="urn:microsoft.com/office/officeart/2005/8/layout/hierarchy1"/>
    <dgm:cxn modelId="{B82D1A33-E00F-4D51-A50A-B5330CEE5083}" type="presParOf" srcId="{1B2EF2CF-ECEE-4745-8AC2-3C4CA7EEC6CA}" destId="{AB370DC0-735F-4645-BBB6-27FF0B561D83}" srcOrd="0" destOrd="0" presId="urn:microsoft.com/office/officeart/2005/8/layout/hierarchy1"/>
    <dgm:cxn modelId="{F27A9065-473C-47A3-8C35-280851B2A11D}" type="presParOf" srcId="{1B2EF2CF-ECEE-4745-8AC2-3C4CA7EEC6CA}" destId="{75B30E7A-3128-4EE4-8DD5-B67A6D6B9E02}" srcOrd="1" destOrd="0" presId="urn:microsoft.com/office/officeart/2005/8/layout/hierarchy1"/>
    <dgm:cxn modelId="{AAA488B0-F156-467F-BC51-2F815123361D}" type="presParOf" srcId="{96E16AB5-4022-4C72-BD75-812D91821387}" destId="{1BADA77F-3F59-4791-AC5E-F84993AA0529}" srcOrd="1" destOrd="0" presId="urn:microsoft.com/office/officeart/2005/8/layout/hierarchy1"/>
    <dgm:cxn modelId="{573CB2AA-5C21-4C34-85F8-8F50C17C39F0}" type="presParOf" srcId="{1BADA77F-3F59-4791-AC5E-F84993AA0529}" destId="{EFAFA817-6B36-458C-8BE3-85AA9396F292}" srcOrd="0" destOrd="0" presId="urn:microsoft.com/office/officeart/2005/8/layout/hierarchy1"/>
    <dgm:cxn modelId="{2514C3E5-606B-4C02-9CFA-EFD00B1D4BE2}" type="presParOf" srcId="{1BADA77F-3F59-4791-AC5E-F84993AA0529}" destId="{EBCC9763-698F-44BE-B607-726CBC6BEB67}" srcOrd="1" destOrd="0" presId="urn:microsoft.com/office/officeart/2005/8/layout/hierarchy1"/>
    <dgm:cxn modelId="{A251F41C-B806-4CF2-AD15-44CFF21FAEF1}" type="presParOf" srcId="{EBCC9763-698F-44BE-B607-726CBC6BEB67}" destId="{FDB54FED-4FF3-4DFB-B23B-D13085691CDB}" srcOrd="0" destOrd="0" presId="urn:microsoft.com/office/officeart/2005/8/layout/hierarchy1"/>
    <dgm:cxn modelId="{3DF87503-2D66-4B4E-B454-B00F95E4195A}" type="presParOf" srcId="{FDB54FED-4FF3-4DFB-B23B-D13085691CDB}" destId="{477482CC-F000-4334-96A5-887CF28C20E7}" srcOrd="0" destOrd="0" presId="urn:microsoft.com/office/officeart/2005/8/layout/hierarchy1"/>
    <dgm:cxn modelId="{B06B1328-DDC0-4B6E-B6BD-A09A66153BE5}" type="presParOf" srcId="{FDB54FED-4FF3-4DFB-B23B-D13085691CDB}" destId="{A5688624-1318-49CE-B38B-2ED1841F8A56}" srcOrd="1" destOrd="0" presId="urn:microsoft.com/office/officeart/2005/8/layout/hierarchy1"/>
    <dgm:cxn modelId="{E0B23F6B-66EC-4B5F-9C7B-7E5731AF8AA0}" type="presParOf" srcId="{EBCC9763-698F-44BE-B607-726CBC6BEB67}" destId="{AC282194-CDEE-47FC-A479-A5EFCFCDE884}" srcOrd="1" destOrd="0" presId="urn:microsoft.com/office/officeart/2005/8/layout/hierarchy1"/>
    <dgm:cxn modelId="{C725147C-AC76-4DB1-9D44-B648BD687D8E}" type="presParOf" srcId="{AC282194-CDEE-47FC-A479-A5EFCFCDE884}" destId="{171D1AA2-E14D-4377-9EF8-677FDFA4852D}" srcOrd="0" destOrd="0" presId="urn:microsoft.com/office/officeart/2005/8/layout/hierarchy1"/>
    <dgm:cxn modelId="{D3E09FDB-CEFA-41D7-AFAC-97D8198B341E}" type="presParOf" srcId="{AC282194-CDEE-47FC-A479-A5EFCFCDE884}" destId="{5950EBB8-6438-434C-84F1-6E2D918C1566}" srcOrd="1" destOrd="0" presId="urn:microsoft.com/office/officeart/2005/8/layout/hierarchy1"/>
    <dgm:cxn modelId="{48237A6A-31AE-45E7-AB97-D0A9D48C874C}" type="presParOf" srcId="{5950EBB8-6438-434C-84F1-6E2D918C1566}" destId="{1C04D6B8-B071-4873-A1F3-A734BE30CC4F}" srcOrd="0" destOrd="0" presId="urn:microsoft.com/office/officeart/2005/8/layout/hierarchy1"/>
    <dgm:cxn modelId="{82AB8820-AA25-4C89-91E6-AE6B88AF40BA}" type="presParOf" srcId="{1C04D6B8-B071-4873-A1F3-A734BE30CC4F}" destId="{70DC5A59-F38B-4328-95E7-1F26A5852702}" srcOrd="0" destOrd="0" presId="urn:microsoft.com/office/officeart/2005/8/layout/hierarchy1"/>
    <dgm:cxn modelId="{A94AE729-9E3B-4965-AB5A-5C6B5ECE2ADC}" type="presParOf" srcId="{1C04D6B8-B071-4873-A1F3-A734BE30CC4F}" destId="{E3E2BD89-F5AC-4D5A-A06F-55E383FDABE1}" srcOrd="1" destOrd="0" presId="urn:microsoft.com/office/officeart/2005/8/layout/hierarchy1"/>
    <dgm:cxn modelId="{02164757-7FAD-4BA0-AD63-E661F5B6257B}" type="presParOf" srcId="{5950EBB8-6438-434C-84F1-6E2D918C1566}" destId="{911C889B-6303-47F4-A34D-B88A2D1E7E25}" srcOrd="1" destOrd="0" presId="urn:microsoft.com/office/officeart/2005/8/layout/hierarchy1"/>
    <dgm:cxn modelId="{9BC6B6C7-5BD7-4670-B653-55658D25A6CE}" type="presParOf" srcId="{214FC6A9-1500-4D23-B70D-D816E146FAD5}" destId="{032EBE4B-A7AB-4CF3-B90D-D0A432274107}" srcOrd="2" destOrd="0" presId="urn:microsoft.com/office/officeart/2005/8/layout/hierarchy1"/>
    <dgm:cxn modelId="{16A157D5-7803-421D-BC1C-1A63B941986C}" type="presParOf" srcId="{214FC6A9-1500-4D23-B70D-D816E146FAD5}" destId="{5DFA48B4-EB4B-4207-AAF9-C6CE3B6A40B1}" srcOrd="3" destOrd="0" presId="urn:microsoft.com/office/officeart/2005/8/layout/hierarchy1"/>
    <dgm:cxn modelId="{2FF61112-3E6B-472C-A8A7-A89F641833E5}" type="presParOf" srcId="{5DFA48B4-EB4B-4207-AAF9-C6CE3B6A40B1}" destId="{87C55C22-7254-4B04-83FD-8823C4E56BCC}" srcOrd="0" destOrd="0" presId="urn:microsoft.com/office/officeart/2005/8/layout/hierarchy1"/>
    <dgm:cxn modelId="{31F31400-58C8-47CF-A886-C269E4D6F5E8}" type="presParOf" srcId="{87C55C22-7254-4B04-83FD-8823C4E56BCC}" destId="{31CE594E-C363-4444-AACE-0558E6744DD3}" srcOrd="0" destOrd="0" presId="urn:microsoft.com/office/officeart/2005/8/layout/hierarchy1"/>
    <dgm:cxn modelId="{53817633-8D70-4EEF-8AAC-A79F25A56041}" type="presParOf" srcId="{87C55C22-7254-4B04-83FD-8823C4E56BCC}" destId="{08785785-188D-4EF1-BC6C-42478BA06C6B}" srcOrd="1" destOrd="0" presId="urn:microsoft.com/office/officeart/2005/8/layout/hierarchy1"/>
    <dgm:cxn modelId="{2206C15B-AAE5-4D4B-9F3E-B017A40BB4F1}" type="presParOf" srcId="{5DFA48B4-EB4B-4207-AAF9-C6CE3B6A40B1}" destId="{30E13536-AB01-48DE-8A88-0BE8972EEAB9}" srcOrd="1" destOrd="0" presId="urn:microsoft.com/office/officeart/2005/8/layout/hierarchy1"/>
    <dgm:cxn modelId="{C8823A48-A8E8-4520-B88E-2DE413FC8E72}" type="presParOf" srcId="{30E13536-AB01-48DE-8A88-0BE8972EEAB9}" destId="{A5F2EE54-1831-4EA7-9B4A-933A9B58B59A}" srcOrd="0" destOrd="0" presId="urn:microsoft.com/office/officeart/2005/8/layout/hierarchy1"/>
    <dgm:cxn modelId="{2E7E8007-D49D-4D0E-9FE0-6D312C59D91C}" type="presParOf" srcId="{30E13536-AB01-48DE-8A88-0BE8972EEAB9}" destId="{6E102BA3-F310-4A3A-97E8-EFB0099231D8}" srcOrd="1" destOrd="0" presId="urn:microsoft.com/office/officeart/2005/8/layout/hierarchy1"/>
    <dgm:cxn modelId="{EB35241F-59EC-4D38-AD10-B08A6A3F2A2D}" type="presParOf" srcId="{6E102BA3-F310-4A3A-97E8-EFB0099231D8}" destId="{A07B9ADF-FCF2-4679-B530-B1EEA616F0E7}" srcOrd="0" destOrd="0" presId="urn:microsoft.com/office/officeart/2005/8/layout/hierarchy1"/>
    <dgm:cxn modelId="{8A6D4DE2-8767-492B-86D0-FF185065633D}" type="presParOf" srcId="{A07B9ADF-FCF2-4679-B530-B1EEA616F0E7}" destId="{F227C4D1-2618-4C0C-AF81-F7CC64F5F25B}" srcOrd="0" destOrd="0" presId="urn:microsoft.com/office/officeart/2005/8/layout/hierarchy1"/>
    <dgm:cxn modelId="{E9F29036-3A36-48D6-B76B-7187775B26A6}" type="presParOf" srcId="{A07B9ADF-FCF2-4679-B530-B1EEA616F0E7}" destId="{3E7443E5-4E18-497C-A35E-2C5C3F34DBC8}" srcOrd="1" destOrd="0" presId="urn:microsoft.com/office/officeart/2005/8/layout/hierarchy1"/>
    <dgm:cxn modelId="{89D44783-04F3-4BCD-993A-3C415A6521E4}" type="presParOf" srcId="{6E102BA3-F310-4A3A-97E8-EFB0099231D8}" destId="{9E12700F-8771-492B-8CBC-AE70B5261FA8}" srcOrd="1" destOrd="0" presId="urn:microsoft.com/office/officeart/2005/8/layout/hierarchy1"/>
    <dgm:cxn modelId="{7BC8F34E-D94A-437A-A34B-62A63B326940}" type="presParOf" srcId="{214FC6A9-1500-4D23-B70D-D816E146FAD5}" destId="{BB0BF7D7-04FB-4362-A2DF-32F9393CAE13}" srcOrd="4" destOrd="0" presId="urn:microsoft.com/office/officeart/2005/8/layout/hierarchy1"/>
    <dgm:cxn modelId="{1D00A295-91F0-4E2D-B0A6-4C23ECFAA145}" type="presParOf" srcId="{214FC6A9-1500-4D23-B70D-D816E146FAD5}" destId="{45373675-8754-4BC6-8856-2EDC856F02D6}" srcOrd="5" destOrd="0" presId="urn:microsoft.com/office/officeart/2005/8/layout/hierarchy1"/>
    <dgm:cxn modelId="{9AACE3F5-E6DE-433C-AD28-1533E270AB5B}" type="presParOf" srcId="{45373675-8754-4BC6-8856-2EDC856F02D6}" destId="{BCA2C3A5-9A5D-4B21-9CA7-62ED6DE62BE7}" srcOrd="0" destOrd="0" presId="urn:microsoft.com/office/officeart/2005/8/layout/hierarchy1"/>
    <dgm:cxn modelId="{DFC47C67-B884-444F-A583-59998E887256}" type="presParOf" srcId="{BCA2C3A5-9A5D-4B21-9CA7-62ED6DE62BE7}" destId="{F539F632-3950-48FE-BE96-AACC6D395D1B}" srcOrd="0" destOrd="0" presId="urn:microsoft.com/office/officeart/2005/8/layout/hierarchy1"/>
    <dgm:cxn modelId="{D50E9F2B-FC25-4351-AA06-F904A703B2FF}" type="presParOf" srcId="{BCA2C3A5-9A5D-4B21-9CA7-62ED6DE62BE7}" destId="{F3072BE7-CF29-439A-9284-E8D7A8AB6280}" srcOrd="1" destOrd="0" presId="urn:microsoft.com/office/officeart/2005/8/layout/hierarchy1"/>
    <dgm:cxn modelId="{A7FD15B5-0CA4-4BA9-B5A0-D0C5B0446E6E}" type="presParOf" srcId="{45373675-8754-4BC6-8856-2EDC856F02D6}" destId="{26C41761-4554-4DD7-8BBA-E961A57CB546}" srcOrd="1" destOrd="0" presId="urn:microsoft.com/office/officeart/2005/8/layout/hierarchy1"/>
    <dgm:cxn modelId="{F46F38E5-1EF7-4667-B60D-95C67CF4E302}" type="presParOf" srcId="{26C41761-4554-4DD7-8BBA-E961A57CB546}" destId="{E06F1A46-BDA8-4E24-B718-3E2B5A5D1D3C}" srcOrd="0" destOrd="0" presId="urn:microsoft.com/office/officeart/2005/8/layout/hierarchy1"/>
    <dgm:cxn modelId="{D915AF89-5A54-4195-B251-56124D110E4F}" type="presParOf" srcId="{26C41761-4554-4DD7-8BBA-E961A57CB546}" destId="{289FDAC4-830B-4C54-B880-B284F0090F37}" srcOrd="1" destOrd="0" presId="urn:microsoft.com/office/officeart/2005/8/layout/hierarchy1"/>
    <dgm:cxn modelId="{6EE046A7-DB50-4CAC-BAB5-670922AB06DA}" type="presParOf" srcId="{289FDAC4-830B-4C54-B880-B284F0090F37}" destId="{80C747FA-3FD5-4F8B-9A1A-9C0275234F1A}" srcOrd="0" destOrd="0" presId="urn:microsoft.com/office/officeart/2005/8/layout/hierarchy1"/>
    <dgm:cxn modelId="{30867A36-2574-4FFD-B704-93229AED3B0C}" type="presParOf" srcId="{80C747FA-3FD5-4F8B-9A1A-9C0275234F1A}" destId="{A77A0874-BC36-4524-B9AB-835E13AB8EB7}" srcOrd="0" destOrd="0" presId="urn:microsoft.com/office/officeart/2005/8/layout/hierarchy1"/>
    <dgm:cxn modelId="{9F968FE0-6275-4F24-9DFE-96307EEC63DD}" type="presParOf" srcId="{80C747FA-3FD5-4F8B-9A1A-9C0275234F1A}" destId="{BF3C76AC-F4F3-40B8-B33C-8DD5B07C129B}" srcOrd="1" destOrd="0" presId="urn:microsoft.com/office/officeart/2005/8/layout/hierarchy1"/>
    <dgm:cxn modelId="{E7F549EC-FE8E-463A-BC20-99D576C86944}" type="presParOf" srcId="{289FDAC4-830B-4C54-B880-B284F0090F37}" destId="{E93AC2C0-C75F-4F2D-8EB7-DF15899F6295}" srcOrd="1" destOrd="0" presId="urn:microsoft.com/office/officeart/2005/8/layout/hierarchy1"/>
    <dgm:cxn modelId="{B0D5243A-0135-4688-9C79-925F65AEC229}" type="presParOf" srcId="{214FC6A9-1500-4D23-B70D-D816E146FAD5}" destId="{F6D7B7E8-5198-49D1-B528-CB04914D04DD}" srcOrd="6" destOrd="0" presId="urn:microsoft.com/office/officeart/2005/8/layout/hierarchy1"/>
    <dgm:cxn modelId="{5FC5A5EC-B2C0-4507-8FC4-37BF255034BB}" type="presParOf" srcId="{214FC6A9-1500-4D23-B70D-D816E146FAD5}" destId="{DD9877F3-29CD-4689-B21E-EE54B32FCBD1}" srcOrd="7" destOrd="0" presId="urn:microsoft.com/office/officeart/2005/8/layout/hierarchy1"/>
    <dgm:cxn modelId="{FEBA4069-2046-4194-BF15-568758FB94A5}" type="presParOf" srcId="{DD9877F3-29CD-4689-B21E-EE54B32FCBD1}" destId="{936C4EF4-8147-45B8-BEAC-061174ADCEAD}" srcOrd="0" destOrd="0" presId="urn:microsoft.com/office/officeart/2005/8/layout/hierarchy1"/>
    <dgm:cxn modelId="{0D36DEA5-C2A9-45E8-BA37-BBB45FFE8349}" type="presParOf" srcId="{936C4EF4-8147-45B8-BEAC-061174ADCEAD}" destId="{B19AA517-A0B4-493A-83DB-098DAE1A3CBF}" srcOrd="0" destOrd="0" presId="urn:microsoft.com/office/officeart/2005/8/layout/hierarchy1"/>
    <dgm:cxn modelId="{A13CB454-3A98-46A7-8DC6-B465DF31B9AC}" type="presParOf" srcId="{936C4EF4-8147-45B8-BEAC-061174ADCEAD}" destId="{A9E98738-B645-4FFF-8D1B-CF0691064ED8}" srcOrd="1" destOrd="0" presId="urn:microsoft.com/office/officeart/2005/8/layout/hierarchy1"/>
    <dgm:cxn modelId="{B8D53ED9-1C07-4A4D-8E13-B87EAFF9D708}" type="presParOf" srcId="{DD9877F3-29CD-4689-B21E-EE54B32FCBD1}" destId="{1908937E-0D8D-495F-9B28-FB858205E7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109F-0801-4AF1-AB06-EC584352DD40}">
      <dsp:nvSpPr>
        <dsp:cNvPr id="0" name=""/>
        <dsp:cNvSpPr/>
      </dsp:nvSpPr>
      <dsp:spPr>
        <a:xfrm>
          <a:off x="3741445" y="4116416"/>
          <a:ext cx="91440" cy="480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5B226-C0CD-4801-849C-C00AE15C9C32}">
      <dsp:nvSpPr>
        <dsp:cNvPr id="0" name=""/>
        <dsp:cNvSpPr/>
      </dsp:nvSpPr>
      <dsp:spPr>
        <a:xfrm>
          <a:off x="3741445" y="2585269"/>
          <a:ext cx="91440" cy="480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EBE4B-A7AB-4CF3-B90D-D0A432274107}">
      <dsp:nvSpPr>
        <dsp:cNvPr id="0" name=""/>
        <dsp:cNvSpPr/>
      </dsp:nvSpPr>
      <dsp:spPr>
        <a:xfrm>
          <a:off x="2776507" y="1054123"/>
          <a:ext cx="1010657" cy="480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774"/>
              </a:lnTo>
              <a:lnTo>
                <a:pt x="1010657" y="327774"/>
              </a:lnTo>
              <a:lnTo>
                <a:pt x="1010657" y="480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EEC15-75A6-4A6C-A367-AB07B1DFDA3B}">
      <dsp:nvSpPr>
        <dsp:cNvPr id="0" name=""/>
        <dsp:cNvSpPr/>
      </dsp:nvSpPr>
      <dsp:spPr>
        <a:xfrm>
          <a:off x="1720129" y="4116416"/>
          <a:ext cx="91440" cy="480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FA817-6B36-458C-8BE3-85AA9396F292}">
      <dsp:nvSpPr>
        <dsp:cNvPr id="0" name=""/>
        <dsp:cNvSpPr/>
      </dsp:nvSpPr>
      <dsp:spPr>
        <a:xfrm>
          <a:off x="1720129" y="2585269"/>
          <a:ext cx="91440" cy="4809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09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9EED5-53AA-40E0-BA0E-B2E3C38561CB}">
      <dsp:nvSpPr>
        <dsp:cNvPr id="0" name=""/>
        <dsp:cNvSpPr/>
      </dsp:nvSpPr>
      <dsp:spPr>
        <a:xfrm>
          <a:off x="1765849" y="1054123"/>
          <a:ext cx="1010657" cy="480981"/>
        </a:xfrm>
        <a:custGeom>
          <a:avLst/>
          <a:gdLst/>
          <a:ahLst/>
          <a:cxnLst/>
          <a:rect l="0" t="0" r="0" b="0"/>
          <a:pathLst>
            <a:path>
              <a:moveTo>
                <a:pt x="1010657" y="0"/>
              </a:moveTo>
              <a:lnTo>
                <a:pt x="1010657" y="327774"/>
              </a:lnTo>
              <a:lnTo>
                <a:pt x="0" y="327774"/>
              </a:lnTo>
              <a:lnTo>
                <a:pt x="0" y="480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B5B5-BABA-4262-AEA5-C8EC8319FD82}">
      <dsp:nvSpPr>
        <dsp:cNvPr id="0" name=""/>
        <dsp:cNvSpPr/>
      </dsp:nvSpPr>
      <dsp:spPr>
        <a:xfrm>
          <a:off x="1949605" y="3958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E23A2-9364-4685-932D-2020AC8B994A}">
      <dsp:nvSpPr>
        <dsp:cNvPr id="0" name=""/>
        <dsp:cNvSpPr/>
      </dsp:nvSpPr>
      <dsp:spPr>
        <a:xfrm>
          <a:off x="2133361" y="178526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NGO</a:t>
          </a:r>
          <a:endParaRPr lang="en-PH" sz="1600" kern="1200" dirty="0"/>
        </a:p>
      </dsp:txBody>
      <dsp:txXfrm>
        <a:off x="2164119" y="209284"/>
        <a:ext cx="1592287" cy="988649"/>
      </dsp:txXfrm>
    </dsp:sp>
    <dsp:sp modelId="{AB370DC0-735F-4645-BBB6-27FF0B561D83}">
      <dsp:nvSpPr>
        <dsp:cNvPr id="0" name=""/>
        <dsp:cNvSpPr/>
      </dsp:nvSpPr>
      <dsp:spPr>
        <a:xfrm>
          <a:off x="938948" y="1535104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30E7A-3128-4EE4-8DD5-B67A6D6B9E02}">
      <dsp:nvSpPr>
        <dsp:cNvPr id="0" name=""/>
        <dsp:cNvSpPr/>
      </dsp:nvSpPr>
      <dsp:spPr>
        <a:xfrm>
          <a:off x="1122704" y="1709672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Bina </a:t>
          </a:r>
          <a:r>
            <a:rPr lang="en-PH" sz="1600" kern="1200" dirty="0" err="1" smtClean="0"/>
            <a:t>Desa</a:t>
          </a:r>
          <a:endParaRPr lang="en-PH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(primary)</a:t>
          </a:r>
          <a:endParaRPr lang="en-PH" sz="1600" kern="1200" dirty="0"/>
        </a:p>
      </dsp:txBody>
      <dsp:txXfrm>
        <a:off x="1153462" y="1740430"/>
        <a:ext cx="1592287" cy="988649"/>
      </dsp:txXfrm>
    </dsp:sp>
    <dsp:sp modelId="{477482CC-F000-4334-96A5-887CF28C20E7}">
      <dsp:nvSpPr>
        <dsp:cNvPr id="0" name=""/>
        <dsp:cNvSpPr/>
      </dsp:nvSpPr>
      <dsp:spPr>
        <a:xfrm>
          <a:off x="938948" y="3066251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88624-1318-49CE-B38B-2ED1841F8A56}">
      <dsp:nvSpPr>
        <dsp:cNvPr id="0" name=""/>
        <dsp:cNvSpPr/>
      </dsp:nvSpPr>
      <dsp:spPr>
        <a:xfrm>
          <a:off x="1122704" y="3240819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Organizing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Cooperatives (village level)</a:t>
          </a:r>
          <a:endParaRPr lang="en-PH" sz="1600" kern="1200" dirty="0"/>
        </a:p>
      </dsp:txBody>
      <dsp:txXfrm>
        <a:off x="1153462" y="3271577"/>
        <a:ext cx="1592287" cy="988649"/>
      </dsp:txXfrm>
    </dsp:sp>
    <dsp:sp modelId="{02BA7569-E920-4BB2-963F-5AE4390A4AA1}">
      <dsp:nvSpPr>
        <dsp:cNvPr id="0" name=""/>
        <dsp:cNvSpPr/>
      </dsp:nvSpPr>
      <dsp:spPr>
        <a:xfrm>
          <a:off x="938948" y="4597397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9A0B1-736D-468E-AA86-EC9A03915875}">
      <dsp:nvSpPr>
        <dsp:cNvPr id="0" name=""/>
        <dsp:cNvSpPr/>
      </dsp:nvSpPr>
      <dsp:spPr>
        <a:xfrm>
          <a:off x="1122704" y="4771965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Small scale farmers</a:t>
          </a:r>
          <a:endParaRPr lang="en-PH" sz="1600" kern="1200" dirty="0"/>
        </a:p>
      </dsp:txBody>
      <dsp:txXfrm>
        <a:off x="1153462" y="4802723"/>
        <a:ext cx="1592287" cy="988649"/>
      </dsp:txXfrm>
    </dsp:sp>
    <dsp:sp modelId="{31CE594E-C363-4444-AACE-0558E6744DD3}">
      <dsp:nvSpPr>
        <dsp:cNvPr id="0" name=""/>
        <dsp:cNvSpPr/>
      </dsp:nvSpPr>
      <dsp:spPr>
        <a:xfrm>
          <a:off x="2960263" y="1535104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85785-188D-4EF1-BC6C-42478BA06C6B}">
      <dsp:nvSpPr>
        <dsp:cNvPr id="0" name=""/>
        <dsp:cNvSpPr/>
      </dsp:nvSpPr>
      <dsp:spPr>
        <a:xfrm>
          <a:off x="3144019" y="1709672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IOA (network)</a:t>
          </a:r>
          <a:endParaRPr lang="en-PH" sz="1600" kern="1200" dirty="0"/>
        </a:p>
      </dsp:txBody>
      <dsp:txXfrm>
        <a:off x="3174777" y="1740430"/>
        <a:ext cx="1592287" cy="988649"/>
      </dsp:txXfrm>
    </dsp:sp>
    <dsp:sp modelId="{A4D91E71-5735-4104-BB1F-4455DB4DD653}">
      <dsp:nvSpPr>
        <dsp:cNvPr id="0" name=""/>
        <dsp:cNvSpPr/>
      </dsp:nvSpPr>
      <dsp:spPr>
        <a:xfrm>
          <a:off x="2960263" y="3066251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471BE-4C84-4FBA-B860-FA90227C325C}">
      <dsp:nvSpPr>
        <dsp:cNvPr id="0" name=""/>
        <dsp:cNvSpPr/>
      </dsp:nvSpPr>
      <dsp:spPr>
        <a:xfrm>
          <a:off x="3144019" y="3240819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Revolving Fund/ Soft Loan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(organic farming)</a:t>
          </a:r>
        </a:p>
      </dsp:txBody>
      <dsp:txXfrm>
        <a:off x="3174777" y="3271577"/>
        <a:ext cx="1592287" cy="988649"/>
      </dsp:txXfrm>
    </dsp:sp>
    <dsp:sp modelId="{EDC92986-0D76-4B65-9D5E-4E8FB11CCD70}">
      <dsp:nvSpPr>
        <dsp:cNvPr id="0" name=""/>
        <dsp:cNvSpPr/>
      </dsp:nvSpPr>
      <dsp:spPr>
        <a:xfrm>
          <a:off x="2960263" y="4597397"/>
          <a:ext cx="1653803" cy="105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5CF41-38A1-498A-B22D-456F5A2EE2F3}">
      <dsp:nvSpPr>
        <dsp:cNvPr id="0" name=""/>
        <dsp:cNvSpPr/>
      </dsp:nvSpPr>
      <dsp:spPr>
        <a:xfrm>
          <a:off x="3144019" y="4771965"/>
          <a:ext cx="1653803" cy="105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600" kern="1200" dirty="0" smtClean="0"/>
            <a:t>Farmer Organization</a:t>
          </a:r>
        </a:p>
      </dsp:txBody>
      <dsp:txXfrm>
        <a:off x="3174777" y="4802723"/>
        <a:ext cx="1592287" cy="988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8771D-4E42-4101-BC72-2DE24D8EEC70}">
      <dsp:nvSpPr>
        <dsp:cNvPr id="0" name=""/>
        <dsp:cNvSpPr/>
      </dsp:nvSpPr>
      <dsp:spPr>
        <a:xfrm>
          <a:off x="6947811" y="1260068"/>
          <a:ext cx="492790" cy="234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20"/>
              </a:lnTo>
              <a:lnTo>
                <a:pt x="492790" y="159820"/>
              </a:lnTo>
              <a:lnTo>
                <a:pt x="49279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6CB569-5195-4F7F-BA6F-77CF1EEE8155}">
      <dsp:nvSpPr>
        <dsp:cNvPr id="0" name=""/>
        <dsp:cNvSpPr/>
      </dsp:nvSpPr>
      <dsp:spPr>
        <a:xfrm>
          <a:off x="6409301" y="2006646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3EF05-3C6C-4D0C-AE64-73AA607C5016}">
      <dsp:nvSpPr>
        <dsp:cNvPr id="0" name=""/>
        <dsp:cNvSpPr/>
      </dsp:nvSpPr>
      <dsp:spPr>
        <a:xfrm>
          <a:off x="6455021" y="1260068"/>
          <a:ext cx="492790" cy="234523"/>
        </a:xfrm>
        <a:custGeom>
          <a:avLst/>
          <a:gdLst/>
          <a:ahLst/>
          <a:cxnLst/>
          <a:rect l="0" t="0" r="0" b="0"/>
          <a:pathLst>
            <a:path>
              <a:moveTo>
                <a:pt x="492790" y="0"/>
              </a:moveTo>
              <a:lnTo>
                <a:pt x="492790" y="159820"/>
              </a:lnTo>
              <a:lnTo>
                <a:pt x="0" y="159820"/>
              </a:lnTo>
              <a:lnTo>
                <a:pt x="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9C05F1-B368-4791-8D0D-2BBF758100F8}">
      <dsp:nvSpPr>
        <dsp:cNvPr id="0" name=""/>
        <dsp:cNvSpPr/>
      </dsp:nvSpPr>
      <dsp:spPr>
        <a:xfrm>
          <a:off x="5223045" y="513491"/>
          <a:ext cx="1724766" cy="234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20"/>
              </a:lnTo>
              <a:lnTo>
                <a:pt x="1724766" y="159820"/>
              </a:lnTo>
              <a:lnTo>
                <a:pt x="1724766" y="234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58D780-C3C6-472B-BC5C-EBB9DC981F97}">
      <dsp:nvSpPr>
        <dsp:cNvPr id="0" name=""/>
        <dsp:cNvSpPr/>
      </dsp:nvSpPr>
      <dsp:spPr>
        <a:xfrm>
          <a:off x="5223045" y="513491"/>
          <a:ext cx="348226" cy="234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20"/>
              </a:lnTo>
              <a:lnTo>
                <a:pt x="348226" y="159820"/>
              </a:lnTo>
              <a:lnTo>
                <a:pt x="348226" y="234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72B42-A638-4EA5-9AC6-1579108263CE}">
      <dsp:nvSpPr>
        <dsp:cNvPr id="0" name=""/>
        <dsp:cNvSpPr/>
      </dsp:nvSpPr>
      <dsp:spPr>
        <a:xfrm>
          <a:off x="5032761" y="4992955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9C0C4-03DD-4A64-84EF-CE68FFF64641}">
      <dsp:nvSpPr>
        <dsp:cNvPr id="0" name=""/>
        <dsp:cNvSpPr/>
      </dsp:nvSpPr>
      <dsp:spPr>
        <a:xfrm>
          <a:off x="5032761" y="4246378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382F3-2933-4DD7-9254-5904B123E396}">
      <dsp:nvSpPr>
        <dsp:cNvPr id="0" name=""/>
        <dsp:cNvSpPr/>
      </dsp:nvSpPr>
      <dsp:spPr>
        <a:xfrm>
          <a:off x="5032761" y="3499801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256327-9552-4AC6-BE1B-AD098DBA4E3E}">
      <dsp:nvSpPr>
        <dsp:cNvPr id="0" name=""/>
        <dsp:cNvSpPr/>
      </dsp:nvSpPr>
      <dsp:spPr>
        <a:xfrm>
          <a:off x="5032761" y="2753223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C66A5-5831-45B2-82A1-36DF3999B9BC}">
      <dsp:nvSpPr>
        <dsp:cNvPr id="0" name=""/>
        <dsp:cNvSpPr/>
      </dsp:nvSpPr>
      <dsp:spPr>
        <a:xfrm>
          <a:off x="5032761" y="2006646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47C2A-B33B-447A-B841-3DEE25295B1C}">
      <dsp:nvSpPr>
        <dsp:cNvPr id="0" name=""/>
        <dsp:cNvSpPr/>
      </dsp:nvSpPr>
      <dsp:spPr>
        <a:xfrm>
          <a:off x="4585690" y="1260068"/>
          <a:ext cx="492790" cy="234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20"/>
              </a:lnTo>
              <a:lnTo>
                <a:pt x="492790" y="159820"/>
              </a:lnTo>
              <a:lnTo>
                <a:pt x="49279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8E109F-0801-4AF1-AB06-EC584352DD40}">
      <dsp:nvSpPr>
        <dsp:cNvPr id="0" name=""/>
        <dsp:cNvSpPr/>
      </dsp:nvSpPr>
      <dsp:spPr>
        <a:xfrm>
          <a:off x="4047180" y="2006646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5B226-C0CD-4801-849C-C00AE15C9C32}">
      <dsp:nvSpPr>
        <dsp:cNvPr id="0" name=""/>
        <dsp:cNvSpPr/>
      </dsp:nvSpPr>
      <dsp:spPr>
        <a:xfrm>
          <a:off x="4092900" y="1260068"/>
          <a:ext cx="492790" cy="234523"/>
        </a:xfrm>
        <a:custGeom>
          <a:avLst/>
          <a:gdLst/>
          <a:ahLst/>
          <a:cxnLst/>
          <a:rect l="0" t="0" r="0" b="0"/>
          <a:pathLst>
            <a:path>
              <a:moveTo>
                <a:pt x="492790" y="0"/>
              </a:moveTo>
              <a:lnTo>
                <a:pt x="492790" y="159820"/>
              </a:lnTo>
              <a:lnTo>
                <a:pt x="0" y="159820"/>
              </a:lnTo>
              <a:lnTo>
                <a:pt x="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EBE4B-A7AB-4CF3-B90D-D0A432274107}">
      <dsp:nvSpPr>
        <dsp:cNvPr id="0" name=""/>
        <dsp:cNvSpPr/>
      </dsp:nvSpPr>
      <dsp:spPr>
        <a:xfrm>
          <a:off x="4585690" y="513491"/>
          <a:ext cx="637354" cy="234523"/>
        </a:xfrm>
        <a:custGeom>
          <a:avLst/>
          <a:gdLst/>
          <a:ahLst/>
          <a:cxnLst/>
          <a:rect l="0" t="0" r="0" b="0"/>
          <a:pathLst>
            <a:path>
              <a:moveTo>
                <a:pt x="637354" y="0"/>
              </a:moveTo>
              <a:lnTo>
                <a:pt x="637354" y="159820"/>
              </a:lnTo>
              <a:lnTo>
                <a:pt x="0" y="159820"/>
              </a:lnTo>
              <a:lnTo>
                <a:pt x="0" y="234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EEC15-75A6-4A6C-A367-AB07B1DFDA3B}">
      <dsp:nvSpPr>
        <dsp:cNvPr id="0" name=""/>
        <dsp:cNvSpPr/>
      </dsp:nvSpPr>
      <dsp:spPr>
        <a:xfrm>
          <a:off x="3061599" y="2006646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FA817-6B36-458C-8BE3-85AA9396F292}">
      <dsp:nvSpPr>
        <dsp:cNvPr id="0" name=""/>
        <dsp:cNvSpPr/>
      </dsp:nvSpPr>
      <dsp:spPr>
        <a:xfrm>
          <a:off x="3061599" y="1260068"/>
          <a:ext cx="91440" cy="2345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45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9EED5-53AA-40E0-BA0E-B2E3C38561CB}">
      <dsp:nvSpPr>
        <dsp:cNvPr id="0" name=""/>
        <dsp:cNvSpPr/>
      </dsp:nvSpPr>
      <dsp:spPr>
        <a:xfrm>
          <a:off x="3107319" y="513491"/>
          <a:ext cx="2115725" cy="234523"/>
        </a:xfrm>
        <a:custGeom>
          <a:avLst/>
          <a:gdLst/>
          <a:ahLst/>
          <a:cxnLst/>
          <a:rect l="0" t="0" r="0" b="0"/>
          <a:pathLst>
            <a:path>
              <a:moveTo>
                <a:pt x="2115725" y="0"/>
              </a:moveTo>
              <a:lnTo>
                <a:pt x="2115725" y="159820"/>
              </a:lnTo>
              <a:lnTo>
                <a:pt x="0" y="159820"/>
              </a:lnTo>
              <a:lnTo>
                <a:pt x="0" y="234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B5B5-BABA-4262-AEA5-C8EC8319FD82}">
      <dsp:nvSpPr>
        <dsp:cNvPr id="0" name=""/>
        <dsp:cNvSpPr/>
      </dsp:nvSpPr>
      <dsp:spPr>
        <a:xfrm>
          <a:off x="4819853" y="1437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E23A2-9364-4685-932D-2020AC8B994A}">
      <dsp:nvSpPr>
        <dsp:cNvPr id="0" name=""/>
        <dsp:cNvSpPr/>
      </dsp:nvSpPr>
      <dsp:spPr>
        <a:xfrm>
          <a:off x="4909451" y="86555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FO</a:t>
          </a:r>
          <a:endParaRPr lang="en-PH" sz="900" kern="1200" dirty="0"/>
        </a:p>
      </dsp:txBody>
      <dsp:txXfrm>
        <a:off x="4924449" y="101553"/>
        <a:ext cx="776388" cy="482058"/>
      </dsp:txXfrm>
    </dsp:sp>
    <dsp:sp modelId="{AB370DC0-735F-4645-BBB6-27FF0B561D83}">
      <dsp:nvSpPr>
        <dsp:cNvPr id="0" name=""/>
        <dsp:cNvSpPr/>
      </dsp:nvSpPr>
      <dsp:spPr>
        <a:xfrm>
          <a:off x="2704127" y="748014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30E7A-3128-4EE4-8DD5-B67A6D6B9E02}">
      <dsp:nvSpPr>
        <dsp:cNvPr id="0" name=""/>
        <dsp:cNvSpPr/>
      </dsp:nvSpPr>
      <dsp:spPr>
        <a:xfrm>
          <a:off x="2793725" y="833133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Primary Cooperative (</a:t>
          </a:r>
          <a:r>
            <a:rPr lang="en-PH" sz="900" kern="1200" dirty="0" err="1" smtClean="0"/>
            <a:t>eg</a:t>
          </a:r>
          <a:r>
            <a:rPr lang="en-PH" sz="900" kern="1200" dirty="0" smtClean="0"/>
            <a:t> SIDCI)</a:t>
          </a:r>
        </a:p>
      </dsp:txBody>
      <dsp:txXfrm>
        <a:off x="2808723" y="848131"/>
        <a:ext cx="776388" cy="482058"/>
      </dsp:txXfrm>
    </dsp:sp>
    <dsp:sp modelId="{477482CC-F000-4334-96A5-887CF28C20E7}">
      <dsp:nvSpPr>
        <dsp:cNvPr id="0" name=""/>
        <dsp:cNvSpPr/>
      </dsp:nvSpPr>
      <dsp:spPr>
        <a:xfrm>
          <a:off x="2704127" y="1494592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88624-1318-49CE-B38B-2ED1841F8A56}">
      <dsp:nvSpPr>
        <dsp:cNvPr id="0" name=""/>
        <dsp:cNvSpPr/>
      </dsp:nvSpPr>
      <dsp:spPr>
        <a:xfrm>
          <a:off x="2793725" y="157971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Marketing, Credit, etc.</a:t>
          </a:r>
        </a:p>
      </dsp:txBody>
      <dsp:txXfrm>
        <a:off x="2808723" y="1594708"/>
        <a:ext cx="776388" cy="482058"/>
      </dsp:txXfrm>
    </dsp:sp>
    <dsp:sp modelId="{02BA7569-E920-4BB2-963F-5AE4390A4AA1}">
      <dsp:nvSpPr>
        <dsp:cNvPr id="0" name=""/>
        <dsp:cNvSpPr/>
      </dsp:nvSpPr>
      <dsp:spPr>
        <a:xfrm>
          <a:off x="2704127" y="2241169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9A0B1-736D-468E-AA86-EC9A03915875}">
      <dsp:nvSpPr>
        <dsp:cNvPr id="0" name=""/>
        <dsp:cNvSpPr/>
      </dsp:nvSpPr>
      <dsp:spPr>
        <a:xfrm>
          <a:off x="2793725" y="2326287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Member farmers</a:t>
          </a:r>
          <a:endParaRPr lang="en-PH" sz="900" kern="1200" dirty="0"/>
        </a:p>
      </dsp:txBody>
      <dsp:txXfrm>
        <a:off x="2808723" y="2341285"/>
        <a:ext cx="776388" cy="482058"/>
      </dsp:txXfrm>
    </dsp:sp>
    <dsp:sp modelId="{31CE594E-C363-4444-AACE-0558E6744DD3}">
      <dsp:nvSpPr>
        <dsp:cNvPr id="0" name=""/>
        <dsp:cNvSpPr/>
      </dsp:nvSpPr>
      <dsp:spPr>
        <a:xfrm>
          <a:off x="4182498" y="748014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85785-188D-4EF1-BC6C-42478BA06C6B}">
      <dsp:nvSpPr>
        <dsp:cNvPr id="0" name=""/>
        <dsp:cNvSpPr/>
      </dsp:nvSpPr>
      <dsp:spPr>
        <a:xfrm>
          <a:off x="4272096" y="833133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National Federation</a:t>
          </a:r>
          <a:endParaRPr lang="en-PH" sz="900" kern="1200" dirty="0"/>
        </a:p>
      </dsp:txBody>
      <dsp:txXfrm>
        <a:off x="4287094" y="848131"/>
        <a:ext cx="776388" cy="482058"/>
      </dsp:txXfrm>
    </dsp:sp>
    <dsp:sp modelId="{A4D91E71-5735-4104-BB1F-4455DB4DD653}">
      <dsp:nvSpPr>
        <dsp:cNvPr id="0" name=""/>
        <dsp:cNvSpPr/>
      </dsp:nvSpPr>
      <dsp:spPr>
        <a:xfrm>
          <a:off x="3689708" y="1494592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B471BE-4C84-4FBA-B860-FA90227C325C}">
      <dsp:nvSpPr>
        <dsp:cNvPr id="0" name=""/>
        <dsp:cNvSpPr/>
      </dsp:nvSpPr>
      <dsp:spPr>
        <a:xfrm>
          <a:off x="3779306" y="157971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Coop Fed (NATCCO)</a:t>
          </a:r>
        </a:p>
      </dsp:txBody>
      <dsp:txXfrm>
        <a:off x="3794304" y="1594708"/>
        <a:ext cx="776388" cy="482058"/>
      </dsp:txXfrm>
    </dsp:sp>
    <dsp:sp modelId="{EDC92986-0D76-4B65-9D5E-4E8FB11CCD70}">
      <dsp:nvSpPr>
        <dsp:cNvPr id="0" name=""/>
        <dsp:cNvSpPr/>
      </dsp:nvSpPr>
      <dsp:spPr>
        <a:xfrm>
          <a:off x="3689708" y="2241169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5CF41-38A1-498A-B22D-456F5A2EE2F3}">
      <dsp:nvSpPr>
        <dsp:cNvPr id="0" name=""/>
        <dsp:cNvSpPr/>
      </dsp:nvSpPr>
      <dsp:spPr>
        <a:xfrm>
          <a:off x="3779306" y="2326287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Member cooperatives</a:t>
          </a:r>
        </a:p>
      </dsp:txBody>
      <dsp:txXfrm>
        <a:off x="3794304" y="2341285"/>
        <a:ext cx="776388" cy="482058"/>
      </dsp:txXfrm>
    </dsp:sp>
    <dsp:sp modelId="{CB525FFB-536E-4278-B611-4A11EC9D427B}">
      <dsp:nvSpPr>
        <dsp:cNvPr id="0" name=""/>
        <dsp:cNvSpPr/>
      </dsp:nvSpPr>
      <dsp:spPr>
        <a:xfrm>
          <a:off x="4675289" y="1494592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FF05D-940D-4E67-B732-860F2C33AA29}">
      <dsp:nvSpPr>
        <dsp:cNvPr id="0" name=""/>
        <dsp:cNvSpPr/>
      </dsp:nvSpPr>
      <dsp:spPr>
        <a:xfrm>
          <a:off x="4764887" y="157971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(Farmer Union) </a:t>
          </a:r>
          <a:r>
            <a:rPr lang="en-PH" sz="900" kern="1200" dirty="0" err="1" smtClean="0"/>
            <a:t>Eg</a:t>
          </a:r>
          <a:r>
            <a:rPr lang="en-PH" sz="900" kern="1200" dirty="0" smtClean="0"/>
            <a:t> VNFU</a:t>
          </a:r>
          <a:endParaRPr lang="en-PH" sz="900" kern="1200" dirty="0"/>
        </a:p>
      </dsp:txBody>
      <dsp:txXfrm>
        <a:off x="4779885" y="1594708"/>
        <a:ext cx="776388" cy="482058"/>
      </dsp:txXfrm>
    </dsp:sp>
    <dsp:sp modelId="{97038E0F-B8C9-4DC9-9268-22F995B50768}">
      <dsp:nvSpPr>
        <dsp:cNvPr id="0" name=""/>
        <dsp:cNvSpPr/>
      </dsp:nvSpPr>
      <dsp:spPr>
        <a:xfrm>
          <a:off x="4675289" y="2241169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5508C-4377-4A34-A3D1-385A7B8798CA}">
      <dsp:nvSpPr>
        <dsp:cNvPr id="0" name=""/>
        <dsp:cNvSpPr/>
      </dsp:nvSpPr>
      <dsp:spPr>
        <a:xfrm>
          <a:off x="4764887" y="2326287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National FU</a:t>
          </a:r>
          <a:endParaRPr lang="en-PH" sz="900" kern="1200" dirty="0"/>
        </a:p>
      </dsp:txBody>
      <dsp:txXfrm>
        <a:off x="4779885" y="2341285"/>
        <a:ext cx="776388" cy="482058"/>
      </dsp:txXfrm>
    </dsp:sp>
    <dsp:sp modelId="{C158D343-47D9-408C-827F-ED52D79B9A56}">
      <dsp:nvSpPr>
        <dsp:cNvPr id="0" name=""/>
        <dsp:cNvSpPr/>
      </dsp:nvSpPr>
      <dsp:spPr>
        <a:xfrm>
          <a:off x="4675289" y="2987747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C124DE-0338-47AB-9774-8A9D35F09069}">
      <dsp:nvSpPr>
        <dsp:cNvPr id="0" name=""/>
        <dsp:cNvSpPr/>
      </dsp:nvSpPr>
      <dsp:spPr>
        <a:xfrm>
          <a:off x="4764887" y="3072865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Province FU</a:t>
          </a:r>
          <a:endParaRPr lang="en-PH" sz="900" kern="1200" dirty="0"/>
        </a:p>
      </dsp:txBody>
      <dsp:txXfrm>
        <a:off x="4779885" y="3087863"/>
        <a:ext cx="776388" cy="482058"/>
      </dsp:txXfrm>
    </dsp:sp>
    <dsp:sp modelId="{1E29B592-4B2D-49F6-B3BF-9ED7427BD50C}">
      <dsp:nvSpPr>
        <dsp:cNvPr id="0" name=""/>
        <dsp:cNvSpPr/>
      </dsp:nvSpPr>
      <dsp:spPr>
        <a:xfrm>
          <a:off x="4675289" y="3734324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FF861-04A0-4D7B-9D5A-5D28C823EB92}">
      <dsp:nvSpPr>
        <dsp:cNvPr id="0" name=""/>
        <dsp:cNvSpPr/>
      </dsp:nvSpPr>
      <dsp:spPr>
        <a:xfrm>
          <a:off x="4764887" y="3819442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District FU</a:t>
          </a:r>
          <a:endParaRPr lang="en-PH" sz="900" kern="1200" dirty="0"/>
        </a:p>
      </dsp:txBody>
      <dsp:txXfrm>
        <a:off x="4779885" y="3834440"/>
        <a:ext cx="776388" cy="482058"/>
      </dsp:txXfrm>
    </dsp:sp>
    <dsp:sp modelId="{B6818BB9-0202-4DF4-84C2-63D32792ED00}">
      <dsp:nvSpPr>
        <dsp:cNvPr id="0" name=""/>
        <dsp:cNvSpPr/>
      </dsp:nvSpPr>
      <dsp:spPr>
        <a:xfrm>
          <a:off x="4675289" y="4480901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2FA38-A6A0-4737-B27F-69DBBAA0AD22}">
      <dsp:nvSpPr>
        <dsp:cNvPr id="0" name=""/>
        <dsp:cNvSpPr/>
      </dsp:nvSpPr>
      <dsp:spPr>
        <a:xfrm>
          <a:off x="4764887" y="456602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Commune</a:t>
          </a:r>
          <a:endParaRPr lang="en-PH" sz="900" kern="1200" dirty="0"/>
        </a:p>
      </dsp:txBody>
      <dsp:txXfrm>
        <a:off x="4779885" y="4581018"/>
        <a:ext cx="776388" cy="482058"/>
      </dsp:txXfrm>
    </dsp:sp>
    <dsp:sp modelId="{87CDD9B0-272A-449D-A98B-654AC4E95404}">
      <dsp:nvSpPr>
        <dsp:cNvPr id="0" name=""/>
        <dsp:cNvSpPr/>
      </dsp:nvSpPr>
      <dsp:spPr>
        <a:xfrm>
          <a:off x="4675289" y="5227479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6B9D4-6D70-4C53-9DF2-3A041B9411A1}">
      <dsp:nvSpPr>
        <dsp:cNvPr id="0" name=""/>
        <dsp:cNvSpPr/>
      </dsp:nvSpPr>
      <dsp:spPr>
        <a:xfrm>
          <a:off x="4764887" y="5312597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Member farmers</a:t>
          </a:r>
          <a:endParaRPr lang="en-PH" sz="900" kern="1200" dirty="0"/>
        </a:p>
      </dsp:txBody>
      <dsp:txXfrm>
        <a:off x="4779885" y="5327595"/>
        <a:ext cx="776388" cy="482058"/>
      </dsp:txXfrm>
    </dsp:sp>
    <dsp:sp modelId="{1319C01F-4624-4542-B1FA-7EB40284B9AF}">
      <dsp:nvSpPr>
        <dsp:cNvPr id="0" name=""/>
        <dsp:cNvSpPr/>
      </dsp:nvSpPr>
      <dsp:spPr>
        <a:xfrm>
          <a:off x="5168079" y="748014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5B6D2-2FCE-4E6B-A8F5-98561B156790}">
      <dsp:nvSpPr>
        <dsp:cNvPr id="0" name=""/>
        <dsp:cNvSpPr/>
      </dsp:nvSpPr>
      <dsp:spPr>
        <a:xfrm>
          <a:off x="5257677" y="833133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Association + Corporation</a:t>
          </a:r>
        </a:p>
      </dsp:txBody>
      <dsp:txXfrm>
        <a:off x="5272675" y="848131"/>
        <a:ext cx="776388" cy="482058"/>
      </dsp:txXfrm>
    </dsp:sp>
    <dsp:sp modelId="{8CDF39B3-8608-46CD-9C49-AFF8F6EEB0E1}">
      <dsp:nvSpPr>
        <dsp:cNvPr id="0" name=""/>
        <dsp:cNvSpPr/>
      </dsp:nvSpPr>
      <dsp:spPr>
        <a:xfrm>
          <a:off x="6153660" y="748014"/>
          <a:ext cx="1588302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BC310-BB11-4B1F-B7D7-2E0BC9CD307B}">
      <dsp:nvSpPr>
        <dsp:cNvPr id="0" name=""/>
        <dsp:cNvSpPr/>
      </dsp:nvSpPr>
      <dsp:spPr>
        <a:xfrm>
          <a:off x="6243258" y="833133"/>
          <a:ext cx="1588302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National Community Based Corporation (focused on org rice, </a:t>
          </a:r>
          <a:r>
            <a:rPr lang="en-PH" sz="900" kern="1200" dirty="0" err="1" smtClean="0"/>
            <a:t>muscovado</a:t>
          </a:r>
          <a:r>
            <a:rPr lang="en-PH" sz="900" kern="1200" dirty="0" smtClean="0"/>
            <a:t> sugar)</a:t>
          </a:r>
          <a:endParaRPr lang="en-PH" sz="900" kern="1200" dirty="0"/>
        </a:p>
      </dsp:txBody>
      <dsp:txXfrm>
        <a:off x="6258256" y="848131"/>
        <a:ext cx="1558306" cy="482058"/>
      </dsp:txXfrm>
    </dsp:sp>
    <dsp:sp modelId="{FAE720DA-16A3-4D7F-B7BB-85D1DF1F6E16}">
      <dsp:nvSpPr>
        <dsp:cNvPr id="0" name=""/>
        <dsp:cNvSpPr/>
      </dsp:nvSpPr>
      <dsp:spPr>
        <a:xfrm>
          <a:off x="6051829" y="1494592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76F99-4EF1-43D1-950A-25F7542D9641}">
      <dsp:nvSpPr>
        <dsp:cNvPr id="0" name=""/>
        <dsp:cNvSpPr/>
      </dsp:nvSpPr>
      <dsp:spPr>
        <a:xfrm>
          <a:off x="6141427" y="157971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Corporation</a:t>
          </a:r>
          <a:endParaRPr lang="en-PH" sz="900" kern="1200" dirty="0"/>
        </a:p>
      </dsp:txBody>
      <dsp:txXfrm>
        <a:off x="6156425" y="1594708"/>
        <a:ext cx="776388" cy="482058"/>
      </dsp:txXfrm>
    </dsp:sp>
    <dsp:sp modelId="{870DB50B-217C-4976-A4D1-8AD09033E5D3}">
      <dsp:nvSpPr>
        <dsp:cNvPr id="0" name=""/>
        <dsp:cNvSpPr/>
      </dsp:nvSpPr>
      <dsp:spPr>
        <a:xfrm>
          <a:off x="6051829" y="2241169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8AC79-DAEF-4594-A4A0-3905B2E18317}">
      <dsp:nvSpPr>
        <dsp:cNvPr id="0" name=""/>
        <dsp:cNvSpPr/>
      </dsp:nvSpPr>
      <dsp:spPr>
        <a:xfrm>
          <a:off x="6141427" y="2326287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Small scale farmers</a:t>
          </a:r>
          <a:endParaRPr lang="en-PH" sz="900" kern="1200" dirty="0"/>
        </a:p>
      </dsp:txBody>
      <dsp:txXfrm>
        <a:off x="6156425" y="2341285"/>
        <a:ext cx="776388" cy="482058"/>
      </dsp:txXfrm>
    </dsp:sp>
    <dsp:sp modelId="{A9555A98-1362-49D8-857A-97C62C1B8946}">
      <dsp:nvSpPr>
        <dsp:cNvPr id="0" name=""/>
        <dsp:cNvSpPr/>
      </dsp:nvSpPr>
      <dsp:spPr>
        <a:xfrm>
          <a:off x="7037409" y="1494592"/>
          <a:ext cx="806384" cy="5120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8845E-9020-49ED-8B73-4A194B96D794}">
      <dsp:nvSpPr>
        <dsp:cNvPr id="0" name=""/>
        <dsp:cNvSpPr/>
      </dsp:nvSpPr>
      <dsp:spPr>
        <a:xfrm>
          <a:off x="7127008" y="1579710"/>
          <a:ext cx="806384" cy="5120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900" kern="1200" dirty="0" smtClean="0"/>
            <a:t>Individuals</a:t>
          </a:r>
        </a:p>
      </dsp:txBody>
      <dsp:txXfrm>
        <a:off x="7142006" y="1594708"/>
        <a:ext cx="776388" cy="4820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D7B7E8-5198-49D1-B528-CB04914D04DD}">
      <dsp:nvSpPr>
        <dsp:cNvPr id="0" name=""/>
        <dsp:cNvSpPr/>
      </dsp:nvSpPr>
      <dsp:spPr>
        <a:xfrm>
          <a:off x="5284972" y="1053885"/>
          <a:ext cx="3032361" cy="481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816"/>
              </a:lnTo>
              <a:lnTo>
                <a:pt x="3032361" y="327816"/>
              </a:lnTo>
              <a:lnTo>
                <a:pt x="3032361" y="481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F1A46-BDA8-4E24-B718-3E2B5A5D1D3C}">
      <dsp:nvSpPr>
        <dsp:cNvPr id="0" name=""/>
        <dsp:cNvSpPr/>
      </dsp:nvSpPr>
      <dsp:spPr>
        <a:xfrm>
          <a:off x="6250039" y="2585227"/>
          <a:ext cx="91440" cy="4810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BF7D7-04FB-4362-A2DF-32F9393CAE13}">
      <dsp:nvSpPr>
        <dsp:cNvPr id="0" name=""/>
        <dsp:cNvSpPr/>
      </dsp:nvSpPr>
      <dsp:spPr>
        <a:xfrm>
          <a:off x="5284972" y="1053885"/>
          <a:ext cx="1010787" cy="481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816"/>
              </a:lnTo>
              <a:lnTo>
                <a:pt x="1010787" y="327816"/>
              </a:lnTo>
              <a:lnTo>
                <a:pt x="1010787" y="481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2EE54-1831-4EA7-9B4A-933A9B58B59A}">
      <dsp:nvSpPr>
        <dsp:cNvPr id="0" name=""/>
        <dsp:cNvSpPr/>
      </dsp:nvSpPr>
      <dsp:spPr>
        <a:xfrm>
          <a:off x="4228465" y="2585227"/>
          <a:ext cx="91440" cy="4810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EBE4B-A7AB-4CF3-B90D-D0A432274107}">
      <dsp:nvSpPr>
        <dsp:cNvPr id="0" name=""/>
        <dsp:cNvSpPr/>
      </dsp:nvSpPr>
      <dsp:spPr>
        <a:xfrm>
          <a:off x="4274185" y="1053885"/>
          <a:ext cx="1010787" cy="481042"/>
        </a:xfrm>
        <a:custGeom>
          <a:avLst/>
          <a:gdLst/>
          <a:ahLst/>
          <a:cxnLst/>
          <a:rect l="0" t="0" r="0" b="0"/>
          <a:pathLst>
            <a:path>
              <a:moveTo>
                <a:pt x="1010787" y="0"/>
              </a:moveTo>
              <a:lnTo>
                <a:pt x="1010787" y="327816"/>
              </a:lnTo>
              <a:lnTo>
                <a:pt x="0" y="327816"/>
              </a:lnTo>
              <a:lnTo>
                <a:pt x="0" y="481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D1AA2-E14D-4377-9EF8-677FDFA4852D}">
      <dsp:nvSpPr>
        <dsp:cNvPr id="0" name=""/>
        <dsp:cNvSpPr/>
      </dsp:nvSpPr>
      <dsp:spPr>
        <a:xfrm>
          <a:off x="2206891" y="4116570"/>
          <a:ext cx="91440" cy="4810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AFA817-6B36-458C-8BE3-85AA9396F292}">
      <dsp:nvSpPr>
        <dsp:cNvPr id="0" name=""/>
        <dsp:cNvSpPr/>
      </dsp:nvSpPr>
      <dsp:spPr>
        <a:xfrm>
          <a:off x="2206891" y="2585227"/>
          <a:ext cx="91440" cy="4810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104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9EED5-53AA-40E0-BA0E-B2E3C38561CB}">
      <dsp:nvSpPr>
        <dsp:cNvPr id="0" name=""/>
        <dsp:cNvSpPr/>
      </dsp:nvSpPr>
      <dsp:spPr>
        <a:xfrm>
          <a:off x="2252611" y="1053885"/>
          <a:ext cx="3032361" cy="481042"/>
        </a:xfrm>
        <a:custGeom>
          <a:avLst/>
          <a:gdLst/>
          <a:ahLst/>
          <a:cxnLst/>
          <a:rect l="0" t="0" r="0" b="0"/>
          <a:pathLst>
            <a:path>
              <a:moveTo>
                <a:pt x="3032361" y="0"/>
              </a:moveTo>
              <a:lnTo>
                <a:pt x="3032361" y="327816"/>
              </a:lnTo>
              <a:lnTo>
                <a:pt x="0" y="327816"/>
              </a:lnTo>
              <a:lnTo>
                <a:pt x="0" y="4810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21B5B5-BABA-4262-AEA5-C8EC8319FD82}">
      <dsp:nvSpPr>
        <dsp:cNvPr id="0" name=""/>
        <dsp:cNvSpPr/>
      </dsp:nvSpPr>
      <dsp:spPr>
        <a:xfrm>
          <a:off x="4457965" y="3585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E23A2-9364-4685-932D-2020AC8B994A}">
      <dsp:nvSpPr>
        <dsp:cNvPr id="0" name=""/>
        <dsp:cNvSpPr/>
      </dsp:nvSpPr>
      <dsp:spPr>
        <a:xfrm>
          <a:off x="4641744" y="178176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Forms of Services</a:t>
          </a:r>
          <a:endParaRPr lang="en-PH" sz="1400" kern="1200" dirty="0"/>
        </a:p>
      </dsp:txBody>
      <dsp:txXfrm>
        <a:off x="4672506" y="208938"/>
        <a:ext cx="1592491" cy="988775"/>
      </dsp:txXfrm>
    </dsp:sp>
    <dsp:sp modelId="{AB370DC0-735F-4645-BBB6-27FF0B561D83}">
      <dsp:nvSpPr>
        <dsp:cNvPr id="0" name=""/>
        <dsp:cNvSpPr/>
      </dsp:nvSpPr>
      <dsp:spPr>
        <a:xfrm>
          <a:off x="1425603" y="1534928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30E7A-3128-4EE4-8DD5-B67A6D6B9E02}">
      <dsp:nvSpPr>
        <dsp:cNvPr id="0" name=""/>
        <dsp:cNvSpPr/>
      </dsp:nvSpPr>
      <dsp:spPr>
        <a:xfrm>
          <a:off x="1609383" y="1709518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Technical Services / Business Development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(Sep 7)</a:t>
          </a:r>
          <a:endParaRPr lang="en-PH" sz="1400" kern="1200" dirty="0"/>
        </a:p>
      </dsp:txBody>
      <dsp:txXfrm>
        <a:off x="1640145" y="1740280"/>
        <a:ext cx="1592491" cy="988775"/>
      </dsp:txXfrm>
    </dsp:sp>
    <dsp:sp modelId="{477482CC-F000-4334-96A5-887CF28C20E7}">
      <dsp:nvSpPr>
        <dsp:cNvPr id="0" name=""/>
        <dsp:cNvSpPr/>
      </dsp:nvSpPr>
      <dsp:spPr>
        <a:xfrm>
          <a:off x="1425603" y="3066270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88624-1318-49CE-B38B-2ED1841F8A56}">
      <dsp:nvSpPr>
        <dsp:cNvPr id="0" name=""/>
        <dsp:cNvSpPr/>
      </dsp:nvSpPr>
      <dsp:spPr>
        <a:xfrm>
          <a:off x="1609383" y="3240861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Case Studies (Training, Exposure, Feasibility Study, </a:t>
          </a:r>
          <a:r>
            <a:rPr lang="en-PH" sz="1400" kern="1200" dirty="0" err="1" smtClean="0"/>
            <a:t>etc</a:t>
          </a:r>
          <a:r>
            <a:rPr lang="en-PH" sz="1400" kern="1200" dirty="0" smtClean="0"/>
            <a:t>)</a:t>
          </a:r>
          <a:endParaRPr lang="en-PH" sz="1400" kern="1200" dirty="0"/>
        </a:p>
      </dsp:txBody>
      <dsp:txXfrm>
        <a:off x="1640145" y="3271623"/>
        <a:ext cx="1592491" cy="988775"/>
      </dsp:txXfrm>
    </dsp:sp>
    <dsp:sp modelId="{70DC5A59-F38B-4328-95E7-1F26A5852702}">
      <dsp:nvSpPr>
        <dsp:cNvPr id="0" name=""/>
        <dsp:cNvSpPr/>
      </dsp:nvSpPr>
      <dsp:spPr>
        <a:xfrm>
          <a:off x="1425603" y="4597613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2BD89-F5AC-4D5A-A06F-55E383FDABE1}">
      <dsp:nvSpPr>
        <dsp:cNvPr id="0" name=""/>
        <dsp:cNvSpPr/>
      </dsp:nvSpPr>
      <dsp:spPr>
        <a:xfrm>
          <a:off x="1609383" y="4772203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(Reflection Session)</a:t>
          </a:r>
          <a:endParaRPr lang="en-PH" sz="1400" kern="1200" dirty="0"/>
        </a:p>
      </dsp:txBody>
      <dsp:txXfrm>
        <a:off x="1640145" y="4802965"/>
        <a:ext cx="1592491" cy="988775"/>
      </dsp:txXfrm>
    </dsp:sp>
    <dsp:sp modelId="{31CE594E-C363-4444-AACE-0558E6744DD3}">
      <dsp:nvSpPr>
        <dsp:cNvPr id="0" name=""/>
        <dsp:cNvSpPr/>
      </dsp:nvSpPr>
      <dsp:spPr>
        <a:xfrm>
          <a:off x="3447177" y="1534928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85785-188D-4EF1-BC6C-42478BA06C6B}">
      <dsp:nvSpPr>
        <dsp:cNvPr id="0" name=""/>
        <dsp:cNvSpPr/>
      </dsp:nvSpPr>
      <dsp:spPr>
        <a:xfrm>
          <a:off x="3630957" y="1709518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Financial (Sep 8 AM)</a:t>
          </a:r>
          <a:endParaRPr lang="en-PH" sz="1400" kern="1200" dirty="0"/>
        </a:p>
      </dsp:txBody>
      <dsp:txXfrm>
        <a:off x="3661719" y="1740280"/>
        <a:ext cx="1592491" cy="988775"/>
      </dsp:txXfrm>
    </dsp:sp>
    <dsp:sp modelId="{F227C4D1-2618-4C0C-AF81-F7CC64F5F25B}">
      <dsp:nvSpPr>
        <dsp:cNvPr id="0" name=""/>
        <dsp:cNvSpPr/>
      </dsp:nvSpPr>
      <dsp:spPr>
        <a:xfrm>
          <a:off x="3447177" y="3066270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443E5-4E18-497C-A35E-2C5C3F34DBC8}">
      <dsp:nvSpPr>
        <dsp:cNvPr id="0" name=""/>
        <dsp:cNvSpPr/>
      </dsp:nvSpPr>
      <dsp:spPr>
        <a:xfrm>
          <a:off x="3630957" y="3240861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Cases</a:t>
          </a:r>
          <a:endParaRPr lang="en-PH" sz="1400" kern="1200" dirty="0"/>
        </a:p>
      </dsp:txBody>
      <dsp:txXfrm>
        <a:off x="3661719" y="3271623"/>
        <a:ext cx="1592491" cy="988775"/>
      </dsp:txXfrm>
    </dsp:sp>
    <dsp:sp modelId="{F539F632-3950-48FE-BE96-AACC6D395D1B}">
      <dsp:nvSpPr>
        <dsp:cNvPr id="0" name=""/>
        <dsp:cNvSpPr/>
      </dsp:nvSpPr>
      <dsp:spPr>
        <a:xfrm>
          <a:off x="5468752" y="1534928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072BE7-CF29-439A-9284-E8D7A8AB6280}">
      <dsp:nvSpPr>
        <dsp:cNvPr id="0" name=""/>
        <dsp:cNvSpPr/>
      </dsp:nvSpPr>
      <dsp:spPr>
        <a:xfrm>
          <a:off x="5652531" y="1709518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Marketing (Sep 8 PM)</a:t>
          </a:r>
          <a:endParaRPr lang="en-PH" sz="1400" kern="1200" dirty="0"/>
        </a:p>
      </dsp:txBody>
      <dsp:txXfrm>
        <a:off x="5683293" y="1740280"/>
        <a:ext cx="1592491" cy="988775"/>
      </dsp:txXfrm>
    </dsp:sp>
    <dsp:sp modelId="{A77A0874-BC36-4524-B9AB-835E13AB8EB7}">
      <dsp:nvSpPr>
        <dsp:cNvPr id="0" name=""/>
        <dsp:cNvSpPr/>
      </dsp:nvSpPr>
      <dsp:spPr>
        <a:xfrm>
          <a:off x="5468752" y="3066270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C76AC-F4F3-40B8-B33C-8DD5B07C129B}">
      <dsp:nvSpPr>
        <dsp:cNvPr id="0" name=""/>
        <dsp:cNvSpPr/>
      </dsp:nvSpPr>
      <dsp:spPr>
        <a:xfrm>
          <a:off x="5652531" y="3240861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Cases</a:t>
          </a:r>
          <a:endParaRPr lang="en-PH" sz="1400" kern="1200" dirty="0"/>
        </a:p>
      </dsp:txBody>
      <dsp:txXfrm>
        <a:off x="5683293" y="3271623"/>
        <a:ext cx="1592491" cy="988775"/>
      </dsp:txXfrm>
    </dsp:sp>
    <dsp:sp modelId="{B19AA517-A0B4-493A-83DB-098DAE1A3CBF}">
      <dsp:nvSpPr>
        <dsp:cNvPr id="0" name=""/>
        <dsp:cNvSpPr/>
      </dsp:nvSpPr>
      <dsp:spPr>
        <a:xfrm>
          <a:off x="7490326" y="1534928"/>
          <a:ext cx="1654015" cy="10502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8738-B645-4FFF-8D1B-CF0691064ED8}">
      <dsp:nvSpPr>
        <dsp:cNvPr id="0" name=""/>
        <dsp:cNvSpPr/>
      </dsp:nvSpPr>
      <dsp:spPr>
        <a:xfrm>
          <a:off x="7674105" y="1709518"/>
          <a:ext cx="1654015" cy="1050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PH" sz="1400" kern="1200" dirty="0" smtClean="0"/>
            <a:t>Social Services (not covered by case studies)</a:t>
          </a:r>
          <a:endParaRPr lang="en-PH" sz="1400" kern="1200" dirty="0"/>
        </a:p>
      </dsp:txBody>
      <dsp:txXfrm>
        <a:off x="7704867" y="1740280"/>
        <a:ext cx="1592491" cy="988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9328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93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9998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0096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4601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7920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53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9829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3722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9344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9339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5C113-50FC-4676-A10A-6478E4D70E76}" type="datetimeFigureOut">
              <a:rPr lang="en-PH" smtClean="0"/>
              <a:t>9/7/2015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511A-9167-467E-82ED-F3C9E5805DD6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31533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7019"/>
              </p:ext>
            </p:extLst>
          </p:nvPr>
        </p:nvGraphicFramePr>
        <p:xfrm>
          <a:off x="838200" y="350874"/>
          <a:ext cx="5736771" cy="582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 flipV="1">
            <a:off x="3640183" y="5634446"/>
            <a:ext cx="322217" cy="26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54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676822"/>
              </p:ext>
            </p:extLst>
          </p:nvPr>
        </p:nvGraphicFramePr>
        <p:xfrm>
          <a:off x="838200" y="513804"/>
          <a:ext cx="10622280" cy="3936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40"/>
                <a:gridCol w="5311140"/>
              </a:tblGrid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KAFF South Korea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Most other countries focusing on how to benefit individual members</a:t>
                      </a:r>
                    </a:p>
                    <a:p>
                      <a:r>
                        <a:rPr lang="en-PH" baseline="0" dirty="0" smtClean="0"/>
                        <a:t>KAFF focuses on provinces in delivering services (difficult to approach smaller branches)</a:t>
                      </a:r>
                    </a:p>
                    <a:p>
                      <a:r>
                        <a:rPr lang="en-PH" baseline="0" dirty="0" smtClean="0"/>
                        <a:t>Many things need to be improved to deliver better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  <a:tr h="1193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KAFF can improve its agriculture center to have more entertainment factors (first purpose is commemoration and convention center)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Can earn more money (good investment)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22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81205"/>
              </p:ext>
            </p:extLst>
          </p:nvPr>
        </p:nvGraphicFramePr>
        <p:xfrm>
          <a:off x="838200" y="513804"/>
          <a:ext cx="10622280" cy="365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40"/>
                <a:gridCol w="5311140"/>
              </a:tblGrid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err="1" smtClean="0"/>
                        <a:t>AsiaDHRRA</a:t>
                      </a:r>
                      <a:r>
                        <a:rPr lang="en-PH" dirty="0" smtClean="0"/>
                        <a:t>/CSA (</a:t>
                      </a:r>
                      <a:r>
                        <a:rPr lang="en-PH" dirty="0" err="1" smtClean="0"/>
                        <a:t>Agricord</a:t>
                      </a:r>
                      <a:r>
                        <a:rPr lang="en-PH" baseline="0" dirty="0" smtClean="0"/>
                        <a:t>)</a:t>
                      </a:r>
                      <a:endParaRPr lang="en-P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It does not matter what form of organization</a:t>
                      </a:r>
                    </a:p>
                    <a:p>
                      <a:r>
                        <a:rPr lang="en-PH" baseline="0" dirty="0" smtClean="0"/>
                        <a:t>As long as you deliver the service</a:t>
                      </a:r>
                    </a:p>
                    <a:p>
                      <a:r>
                        <a:rPr lang="en-PH" baseline="0" dirty="0" smtClean="0"/>
                        <a:t>But there is bias for cooperatives due to its benefits like tax exemption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  <a:tr h="11930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Important to cooperate together when a service is not provided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But if somebody else is providing the service, it may not be necessary to have a cooperative (not ideological)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1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309486"/>
              </p:ext>
            </p:extLst>
          </p:nvPr>
        </p:nvGraphicFramePr>
        <p:xfrm>
          <a:off x="548641" y="350874"/>
          <a:ext cx="10637520" cy="582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H="1">
            <a:off x="7477885" y="2457099"/>
            <a:ext cx="549762" cy="488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56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673237"/>
              </p:ext>
            </p:extLst>
          </p:nvPr>
        </p:nvGraphicFramePr>
        <p:xfrm>
          <a:off x="838200" y="350874"/>
          <a:ext cx="10753725" cy="582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02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National </a:t>
            </a:r>
            <a:r>
              <a:rPr lang="en-PH" dirty="0" err="1" smtClean="0"/>
              <a:t>Fos</a:t>
            </a:r>
            <a:r>
              <a:rPr lang="en-PH" dirty="0" smtClean="0"/>
              <a:t> Delivery of Services to Members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3576"/>
            <a:ext cx="10515600" cy="4351338"/>
          </a:xfrm>
        </p:spPr>
        <p:txBody>
          <a:bodyPr/>
          <a:lstStyle/>
          <a:p>
            <a:r>
              <a:rPr lang="en-PH" dirty="0" smtClean="0"/>
              <a:t>What possible/best form of organization?</a:t>
            </a:r>
          </a:p>
          <a:p>
            <a:r>
              <a:rPr lang="en-PH" dirty="0" smtClean="0"/>
              <a:t>What possible/best kinds of services?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68060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Workshop Instructions</a:t>
            </a:r>
            <a:endParaRPr lang="en-P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/>
              <a:t>FIRST GROUP	(Second Floor)</a:t>
            </a:r>
            <a:endParaRPr lang="en-P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PH" dirty="0" smtClean="0"/>
              <a:t>Vietnam</a:t>
            </a:r>
          </a:p>
          <a:p>
            <a:r>
              <a:rPr lang="en-PH" dirty="0" smtClean="0"/>
              <a:t>Mongolia</a:t>
            </a:r>
          </a:p>
          <a:p>
            <a:r>
              <a:rPr lang="en-PH" dirty="0" smtClean="0"/>
              <a:t>Cambodia</a:t>
            </a:r>
          </a:p>
          <a:p>
            <a:r>
              <a:rPr lang="en-PH" dirty="0" err="1" smtClean="0"/>
              <a:t>Phils</a:t>
            </a:r>
            <a:endParaRPr lang="en-P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PH" dirty="0" smtClean="0"/>
              <a:t>SECOND GROUP (First Floor)</a:t>
            </a:r>
            <a:endParaRPr lang="en-PH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PH" dirty="0" smtClean="0"/>
              <a:t>Japan</a:t>
            </a:r>
          </a:p>
          <a:p>
            <a:r>
              <a:rPr lang="en-PH" dirty="0" smtClean="0"/>
              <a:t>Indonesia</a:t>
            </a:r>
          </a:p>
          <a:p>
            <a:r>
              <a:rPr lang="en-PH" dirty="0" smtClean="0"/>
              <a:t>Myanmar</a:t>
            </a:r>
          </a:p>
          <a:p>
            <a:r>
              <a:rPr lang="en-PH" dirty="0" err="1" smtClean="0"/>
              <a:t>Souh</a:t>
            </a:r>
            <a:r>
              <a:rPr lang="en-PH" dirty="0" smtClean="0"/>
              <a:t> Korea</a:t>
            </a:r>
          </a:p>
          <a:p>
            <a:r>
              <a:rPr lang="en-PH" dirty="0" smtClean="0"/>
              <a:t>Philippines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5269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306386"/>
              </p:ext>
            </p:extLst>
          </p:nvPr>
        </p:nvGraphicFramePr>
        <p:xfrm>
          <a:off x="838200" y="365124"/>
          <a:ext cx="10515600" cy="485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530446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30446">
                <a:tc>
                  <a:txBody>
                    <a:bodyPr/>
                    <a:lstStyle/>
                    <a:p>
                      <a:r>
                        <a:rPr lang="en-PH" dirty="0" smtClean="0"/>
                        <a:t>API 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1700332">
                <a:tc>
                  <a:txBody>
                    <a:bodyPr/>
                    <a:lstStyle/>
                    <a:p>
                      <a:r>
                        <a:rPr lang="en-PH" dirty="0" smtClean="0"/>
                        <a:t>-from SIDCI: </a:t>
                      </a:r>
                      <a:r>
                        <a:rPr lang="en-PH" baseline="0" dirty="0" smtClean="0"/>
                        <a:t>loan can be non-monetary (</a:t>
                      </a:r>
                      <a:r>
                        <a:rPr lang="en-PH" baseline="0" dirty="0" err="1" smtClean="0"/>
                        <a:t>eg</a:t>
                      </a:r>
                      <a:r>
                        <a:rPr lang="en-PH" baseline="0" dirty="0" smtClean="0"/>
                        <a:t> feeds, seeds)</a:t>
                      </a:r>
                    </a:p>
                    <a:p>
                      <a:r>
                        <a:rPr lang="en-PH" dirty="0" smtClean="0"/>
                        <a:t>-this</a:t>
                      </a:r>
                      <a:r>
                        <a:rPr lang="en-PH" baseline="0" dirty="0" smtClean="0"/>
                        <a:t> is a weakness in Indonesia</a:t>
                      </a:r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-make</a:t>
                      </a:r>
                      <a:r>
                        <a:rPr lang="en-PH" baseline="0" dirty="0" smtClean="0"/>
                        <a:t> a policy that loans to be provided will be non-monetary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-must be consistent with members on this</a:t>
                      </a:r>
                    </a:p>
                    <a:p>
                      <a:endParaRPr lang="en-PH" dirty="0"/>
                    </a:p>
                  </a:txBody>
                  <a:tcPr/>
                </a:tc>
              </a:tr>
              <a:tr h="209271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-from SIDCI: importance of economy of scale in business</a:t>
                      </a:r>
                    </a:p>
                    <a:p>
                      <a:r>
                        <a:rPr lang="en-PH" dirty="0" smtClean="0"/>
                        <a:t>-to know how many hectares is needed, for example</a:t>
                      </a:r>
                    </a:p>
                    <a:p>
                      <a:r>
                        <a:rPr lang="en-PH" dirty="0" smtClean="0"/>
                        <a:t>-base</a:t>
                      </a:r>
                      <a:r>
                        <a:rPr lang="en-PH" baseline="0" dirty="0" smtClean="0"/>
                        <a:t> support on the business plan and feasibility study</a:t>
                      </a:r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-make business plan and feasibility study</a:t>
                      </a:r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8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12748"/>
              </p:ext>
            </p:extLst>
          </p:nvPr>
        </p:nvGraphicFramePr>
        <p:xfrm>
          <a:off x="838200" y="513804"/>
          <a:ext cx="10622280" cy="549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40"/>
                <a:gridCol w="5311140"/>
              </a:tblGrid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AFFM Myanmar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Need to deliver</a:t>
                      </a:r>
                      <a:r>
                        <a:rPr lang="en-PH" baseline="0" dirty="0" smtClean="0"/>
                        <a:t> technical services (</a:t>
                      </a:r>
                      <a:r>
                        <a:rPr lang="en-PH" dirty="0" smtClean="0"/>
                        <a:t>Development of spring resort for ecotourism)</a:t>
                      </a:r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Can also develop ecotourism</a:t>
                      </a:r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Direct producer and consumer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Need to build trust</a:t>
                      </a:r>
                      <a:endParaRPr lang="en-PH" dirty="0"/>
                    </a:p>
                  </a:txBody>
                  <a:tcPr/>
                </a:tc>
              </a:tr>
              <a:tr h="6147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Seed banking/seed exchange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dirty="0" smtClean="0"/>
                        <a:t>Important</a:t>
                      </a:r>
                      <a:r>
                        <a:rPr lang="en-PH" baseline="0" dirty="0" smtClean="0"/>
                        <a:t> to address climate change issues</a:t>
                      </a:r>
                      <a:endParaRPr lang="en-PH" dirty="0" smtClean="0"/>
                    </a:p>
                    <a:p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Collect indigenous seed varieties</a:t>
                      </a:r>
                    </a:p>
                    <a:p>
                      <a:r>
                        <a:rPr lang="en-PH" dirty="0" smtClean="0"/>
                        <a:t>Share or trade</a:t>
                      </a:r>
                      <a:endParaRPr lang="en-PH" dirty="0"/>
                    </a:p>
                  </a:txBody>
                  <a:tcPr/>
                </a:tc>
              </a:tr>
              <a:tr h="1240093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Potential of export market for org rice</a:t>
                      </a:r>
                    </a:p>
                    <a:p>
                      <a:r>
                        <a:rPr lang="en-PH" baseline="0" dirty="0" smtClean="0"/>
                        <a:t>Have market but have few organic rice</a:t>
                      </a:r>
                    </a:p>
                    <a:p>
                      <a:r>
                        <a:rPr lang="en-PH" baseline="0" dirty="0" smtClean="0"/>
                        <a:t>300 acres jasmine 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Help farmers export their products</a:t>
                      </a:r>
                      <a:r>
                        <a:rPr lang="en-PH" baseline="0" dirty="0" smtClean="0"/>
                        <a:t> like organic jasmine rice</a:t>
                      </a:r>
                    </a:p>
                    <a:p>
                      <a:r>
                        <a:rPr lang="en-PH" baseline="0" dirty="0" smtClean="0"/>
                        <a:t>Help farmers meet the requirements of trade</a:t>
                      </a:r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Focus on small scale organic family farms</a:t>
                      </a:r>
                    </a:p>
                    <a:p>
                      <a:r>
                        <a:rPr lang="en-PH" baseline="0" dirty="0" smtClean="0"/>
                        <a:t>Farmers have lots of locally available materials (farmers focus on fertilizers)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Need to learn and help member farmers learn</a:t>
                      </a:r>
                    </a:p>
                    <a:p>
                      <a:r>
                        <a:rPr lang="en-PH" baseline="0" dirty="0" err="1" smtClean="0"/>
                        <a:t>Sieze</a:t>
                      </a:r>
                      <a:r>
                        <a:rPr lang="en-PH" baseline="0" dirty="0" smtClean="0"/>
                        <a:t> new opportunities from recently opened situation in Myanmar</a:t>
                      </a:r>
                    </a:p>
                    <a:p>
                      <a:r>
                        <a:rPr lang="en-PH" baseline="0" dirty="0" smtClean="0"/>
                        <a:t>Farmers can focus on their organizations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2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729312"/>
              </p:ext>
            </p:extLst>
          </p:nvPr>
        </p:nvGraphicFramePr>
        <p:xfrm>
          <a:off x="838200" y="513804"/>
          <a:ext cx="10622280" cy="8149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40"/>
                <a:gridCol w="5311140"/>
              </a:tblGrid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AINOUKAI 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Circumstances of producers and consumers are very different in other countries</a:t>
                      </a:r>
                    </a:p>
                    <a:p>
                      <a:r>
                        <a:rPr lang="en-PH" baseline="0" dirty="0" smtClean="0"/>
                        <a:t>Japan has a serious problem of decreasing number of young farmers</a:t>
                      </a:r>
                    </a:p>
                    <a:p>
                      <a:r>
                        <a:rPr lang="en-PH" baseline="0" dirty="0" smtClean="0"/>
                        <a:t>Mission is how to keep sustainable agriculture in Japan</a:t>
                      </a:r>
                    </a:p>
                    <a:p>
                      <a:r>
                        <a:rPr lang="en-PH" baseline="0" dirty="0" smtClean="0"/>
                        <a:t>Food self sufficiency is lowest in Asia (less than 30%, including livestock feeds)</a:t>
                      </a:r>
                    </a:p>
                    <a:p>
                      <a:endParaRPr lang="en-PH" baseline="0" dirty="0" smtClean="0"/>
                    </a:p>
                    <a:p>
                      <a:r>
                        <a:rPr lang="en-PH" baseline="0" dirty="0" smtClean="0"/>
                        <a:t>Interested in mixing livestock feeds in </a:t>
                      </a:r>
                      <a:r>
                        <a:rPr lang="en-PH" baseline="0" dirty="0" err="1" smtClean="0"/>
                        <a:t>Soro</a:t>
                      </a:r>
                      <a:r>
                        <a:rPr lang="en-PH" baseline="0" dirty="0" smtClean="0"/>
                        <a:t> </a:t>
                      </a:r>
                      <a:r>
                        <a:rPr lang="en-PH" baseline="0" dirty="0" err="1" smtClean="0"/>
                        <a:t>Soro</a:t>
                      </a:r>
                      <a:r>
                        <a:rPr lang="en-PH" baseline="0" dirty="0" smtClean="0"/>
                        <a:t> using brown rice, corn, copra (local materials)</a:t>
                      </a:r>
                    </a:p>
                    <a:p>
                      <a:r>
                        <a:rPr lang="en-PH" baseline="0" dirty="0" smtClean="0"/>
                        <a:t>In Japan, all materials come from other countries</a:t>
                      </a:r>
                    </a:p>
                    <a:p>
                      <a:r>
                        <a:rPr lang="en-PH" baseline="0" dirty="0" smtClean="0"/>
                        <a:t>As organic farmer, it is very important to use local materials (non-GMO)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1240093"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1240093"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0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05778"/>
              </p:ext>
            </p:extLst>
          </p:nvPr>
        </p:nvGraphicFramePr>
        <p:xfrm>
          <a:off x="838200" y="513804"/>
          <a:ext cx="10622280" cy="4023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1140"/>
                <a:gridCol w="5311140"/>
              </a:tblGrid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New</a:t>
                      </a:r>
                      <a:r>
                        <a:rPr lang="en-PH" baseline="0" dirty="0" smtClean="0"/>
                        <a:t> ideas learned that can be useful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</a:t>
                      </a:r>
                      <a:r>
                        <a:rPr lang="en-PH" baseline="0" dirty="0" smtClean="0"/>
                        <a:t> to deliver services and steps needed</a:t>
                      </a:r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dirty="0" smtClean="0"/>
                        <a:t>PAKISAMA</a:t>
                      </a:r>
                      <a:r>
                        <a:rPr lang="en-PH" baseline="0" dirty="0" smtClean="0"/>
                        <a:t> Philippines</a:t>
                      </a:r>
                      <a:endParaRPr lang="en-PH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502927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Importance of comprehensive services of institutions to farmers (full value chain)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PH" baseline="0" dirty="0" smtClean="0"/>
                    </a:p>
                  </a:txBody>
                  <a:tcPr/>
                </a:tc>
              </a:tr>
              <a:tr h="1463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baseline="0" dirty="0" smtClean="0"/>
                        <a:t>Trend of agriculture cooperatives as vehicles for providing services at primary and federation </a:t>
                      </a:r>
                      <a:r>
                        <a:rPr lang="en-PH" baseline="0" dirty="0" err="1" smtClean="0"/>
                        <a:t>levels</a:t>
                      </a:r>
                      <a:r>
                        <a:rPr lang="en-PH" baseline="0" dirty="0" err="1" smtClean="0"/>
                        <a:t>Interested</a:t>
                      </a:r>
                      <a:r>
                        <a:rPr lang="en-PH" baseline="0" dirty="0" smtClean="0"/>
                        <a:t> in the relationship and differences between KAFF and NACF in terms of services (complementation)</a:t>
                      </a:r>
                      <a:endParaRPr lang="en-PH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Philippines</a:t>
                      </a:r>
                      <a:r>
                        <a:rPr lang="en-PH" baseline="0" dirty="0" smtClean="0"/>
                        <a:t> can have a national cooperative federation like NACF</a:t>
                      </a:r>
                      <a:endParaRPr lang="en-PH" dirty="0"/>
                    </a:p>
                  </a:txBody>
                  <a:tcPr/>
                </a:tc>
              </a:tr>
              <a:tr h="657485">
                <a:tc>
                  <a:txBody>
                    <a:bodyPr/>
                    <a:lstStyle/>
                    <a:p>
                      <a:r>
                        <a:rPr lang="en-PH" baseline="0" dirty="0" smtClean="0"/>
                        <a:t>Importance of economy of scale to have power</a:t>
                      </a:r>
                    </a:p>
                    <a:p>
                      <a:r>
                        <a:rPr lang="en-PH" baseline="0" dirty="0" smtClean="0"/>
                        <a:t>Not a necessity for efficiency in market</a:t>
                      </a:r>
                    </a:p>
                    <a:p>
                      <a:r>
                        <a:rPr lang="en-PH" baseline="0" dirty="0" smtClean="0"/>
                        <a:t>But </a:t>
                      </a:r>
                      <a:r>
                        <a:rPr lang="en-PH" baseline="0" dirty="0" err="1" smtClean="0"/>
                        <a:t>connot</a:t>
                      </a:r>
                      <a:r>
                        <a:rPr lang="en-PH" baseline="0" dirty="0" smtClean="0"/>
                        <a:t> do other things without scale (</a:t>
                      </a:r>
                      <a:r>
                        <a:rPr lang="en-PH" baseline="0" dirty="0" err="1" smtClean="0"/>
                        <a:t>eg</a:t>
                      </a:r>
                      <a:r>
                        <a:rPr lang="en-PH" baseline="0" dirty="0" smtClean="0"/>
                        <a:t> labelling)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PH" dirty="0" smtClean="0"/>
                        <a:t>How to become big and manage bigness</a:t>
                      </a:r>
                      <a:r>
                        <a:rPr lang="en-PH" baseline="0" dirty="0" smtClean="0"/>
                        <a:t> (scale)</a:t>
                      </a:r>
                    </a:p>
                    <a:p>
                      <a:r>
                        <a:rPr lang="en-PH" baseline="0" dirty="0" smtClean="0"/>
                        <a:t>Need for professional managers</a:t>
                      </a:r>
                      <a:endParaRPr lang="en-P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0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782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National Fos Delivery of Services to Members</vt:lpstr>
      <vt:lpstr>Workshop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 Virola</dc:creator>
  <cp:lastModifiedBy>Jun Virola</cp:lastModifiedBy>
  <cp:revision>14</cp:revision>
  <dcterms:created xsi:type="dcterms:W3CDTF">2015-09-07T05:31:59Z</dcterms:created>
  <dcterms:modified xsi:type="dcterms:W3CDTF">2015-09-07T06:46:04Z</dcterms:modified>
</cp:coreProperties>
</file>